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700" r:id="rId4"/>
    <p:sldMasterId id="2147483710" r:id="rId5"/>
  </p:sldMasterIdLst>
  <p:notesMasterIdLst>
    <p:notesMasterId r:id="rId18"/>
  </p:notesMasterIdLst>
  <p:sldIdLst>
    <p:sldId id="282" r:id="rId6"/>
    <p:sldId id="2145707424" r:id="rId7"/>
    <p:sldId id="2145707425" r:id="rId8"/>
    <p:sldId id="2145707423" r:id="rId9"/>
    <p:sldId id="257" r:id="rId10"/>
    <p:sldId id="2145707416" r:id="rId11"/>
    <p:sldId id="288" r:id="rId12"/>
    <p:sldId id="2145707402" r:id="rId13"/>
    <p:sldId id="2145707426" r:id="rId14"/>
    <p:sldId id="265" r:id="rId15"/>
    <p:sldId id="266"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1E7900-116D-459A-B2FD-8939D4658F15}" v="1" dt="2025-10-01T18:44:50.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84"/>
  </p:normalViewPr>
  <p:slideViewPr>
    <p:cSldViewPr snapToGrid="0">
      <p:cViewPr varScale="1">
        <p:scale>
          <a:sx n="106" d="100"/>
          <a:sy n="106" d="100"/>
        </p:scale>
        <p:origin x="7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7C8E94-FB71-40BB-A84D-E960CF44A8F4}" type="datetimeFigureOut">
              <a:rPr lang="en-GB" smtClean="0"/>
              <a:t>12/01/2026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91AB84-37BE-4BAE-93CF-77012F5655E2}" type="slidenum">
              <a:rPr lang="en-GB" smtClean="0"/>
              <a:t>‹#›</a:t>
            </a:fld>
            <a:endParaRPr lang="en-GB"/>
          </a:p>
        </p:txBody>
      </p:sp>
    </p:spTree>
    <p:extLst>
      <p:ext uri="{BB962C8B-B14F-4D97-AF65-F5344CB8AC3E}">
        <p14:creationId xmlns:p14="http://schemas.microsoft.com/office/powerpoint/2010/main" val="3672136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D3B04-F9BB-4D81-8E9B-BC323F745A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4097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Fast-Track "Change Story" &amp; “What’s In it for me” (WIIFM) for Primary Care: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rgbClr val="FF0000"/>
                </a:solidFill>
                <a:effectLst/>
                <a:latin typeface="+mn-lt"/>
                <a:ea typeface="+mn-ea"/>
                <a:cs typeface="+mn-cs"/>
              </a:rPr>
              <a:t>£20 Enhanced Service Specification payment – for all pre-referral A&amp;G requests per episode of care.</a:t>
            </a:r>
          </a:p>
          <a:p>
            <a:pPr marL="628650" lvl="1" indent="-171450">
              <a:buFont typeface="Arial" panose="020B0604020202020204" pitchFamily="34" charset="0"/>
              <a:buChar char="•"/>
            </a:pPr>
            <a:r>
              <a:rPr lang="en-GB" sz="1200" kern="1200" dirty="0">
                <a:solidFill>
                  <a:srgbClr val="FF0000"/>
                </a:solidFill>
                <a:effectLst/>
                <a:latin typeface="+mn-lt"/>
                <a:ea typeface="+mn-ea"/>
                <a:cs typeface="+mn-cs"/>
              </a:rPr>
              <a:t>Instant access to pre-referral A&amp;G – can be concurrently when with patient, across wide spectrum of specialties.</a:t>
            </a:r>
          </a:p>
          <a:p>
            <a:pPr marL="628650" lvl="1" indent="-171450">
              <a:buFont typeface="Arial" panose="020B0604020202020204" pitchFamily="34" charset="0"/>
              <a:buChar char="•"/>
            </a:pPr>
            <a:r>
              <a:rPr lang="en-GB" sz="1200" kern="1200" dirty="0">
                <a:solidFill>
                  <a:srgbClr val="FF0000"/>
                </a:solidFill>
                <a:effectLst/>
                <a:latin typeface="+mn-lt"/>
                <a:ea typeface="+mn-ea"/>
                <a:cs typeface="+mn-cs"/>
              </a:rPr>
              <a:t>Fast turnaround of responses – improved on E-RS</a:t>
            </a:r>
          </a:p>
          <a:p>
            <a:pPr marL="628650" lvl="1" indent="-171450">
              <a:buFont typeface="Arial" panose="020B0604020202020204" pitchFamily="34" charset="0"/>
              <a:buChar char="•"/>
            </a:pPr>
            <a:r>
              <a:rPr lang="en-GB" sz="1200" kern="1200" dirty="0">
                <a:solidFill>
                  <a:srgbClr val="FF0000"/>
                </a:solidFill>
                <a:effectLst/>
                <a:latin typeface="+mn-lt"/>
                <a:ea typeface="+mn-ea"/>
                <a:cs typeface="+mn-cs"/>
              </a:rPr>
              <a:t>Focus on Time-Saving: Highlight how the platform is </a:t>
            </a:r>
            <a:r>
              <a:rPr lang="en-GB" sz="1200" i="1" kern="1200" dirty="0">
                <a:solidFill>
                  <a:srgbClr val="FF0000"/>
                </a:solidFill>
                <a:effectLst/>
                <a:latin typeface="+mn-lt"/>
                <a:ea typeface="+mn-ea"/>
                <a:cs typeface="+mn-cs"/>
              </a:rPr>
              <a:t>faster</a:t>
            </a:r>
            <a:r>
              <a:rPr lang="en-GB" sz="1200" kern="1200" dirty="0">
                <a:solidFill>
                  <a:srgbClr val="FF0000"/>
                </a:solidFill>
                <a:effectLst/>
                <a:latin typeface="+mn-lt"/>
                <a:ea typeface="+mn-ea"/>
                <a:cs typeface="+mn-cs"/>
              </a:rPr>
              <a:t> than E-RS or full referral. Emphasise "get answers faster, manage patients quicker."</a:t>
            </a:r>
          </a:p>
          <a:p>
            <a:pPr marL="628650" lvl="1" indent="-171450">
              <a:buFont typeface="Arial" panose="020B0604020202020204" pitchFamily="34" charset="0"/>
              <a:buChar char="•"/>
            </a:pPr>
            <a:r>
              <a:rPr lang="en-GB" sz="1200" kern="1200" dirty="0">
                <a:solidFill>
                  <a:srgbClr val="FF0000"/>
                </a:solidFill>
                <a:effectLst/>
                <a:latin typeface="+mn-lt"/>
                <a:ea typeface="+mn-ea"/>
                <a:cs typeface="+mn-cs"/>
              </a:rPr>
              <a:t>Reduced Bureaucracy: Position it as a streamlined, auditable process, cutting down on administrative burden often associated with referrals.</a:t>
            </a:r>
          </a:p>
          <a:p>
            <a:pPr marL="628650" lvl="1" indent="-171450">
              <a:buFont typeface="Arial" panose="020B0604020202020204" pitchFamily="34" charset="0"/>
              <a:buChar char="•"/>
            </a:pPr>
            <a:r>
              <a:rPr lang="en-GB" sz="1200" kern="1200" dirty="0">
                <a:solidFill>
                  <a:srgbClr val="FF0000"/>
                </a:solidFill>
                <a:effectLst/>
                <a:latin typeface="+mn-lt"/>
                <a:ea typeface="+mn-ea"/>
                <a:cs typeface="+mn-cs"/>
              </a:rPr>
              <a:t>Avoiding Unnecessary Referrals: Show immediate impact on reduced patient visits, follow-ups for rejected referrals, and improved patient experience by keeping care closer to home.</a:t>
            </a:r>
          </a:p>
          <a:p>
            <a:pPr marL="628650" lvl="1" indent="-171450">
              <a:buFont typeface="Arial" panose="020B0604020202020204" pitchFamily="34" charset="0"/>
              <a:buChar char="•"/>
            </a:pPr>
            <a:r>
              <a:rPr lang="en-GB" sz="1200" kern="1200" dirty="0">
                <a:solidFill>
                  <a:srgbClr val="FF0000"/>
                </a:solidFill>
                <a:effectLst/>
                <a:latin typeface="+mn-lt"/>
                <a:ea typeface="+mn-ea"/>
                <a:cs typeface="+mn-cs"/>
              </a:rPr>
              <a:t>Direct Access to Specialists: Promote the direct line to specialist advice that the platform provides, fostering a sense of expert support.</a:t>
            </a:r>
          </a:p>
          <a:p>
            <a:pPr marL="628650" lvl="1" indent="-171450">
              <a:buFont typeface="Arial" panose="020B0604020202020204" pitchFamily="34" charset="0"/>
              <a:buChar char="•"/>
            </a:pPr>
            <a:r>
              <a:rPr lang="en-GB" sz="1200" kern="1200" dirty="0">
                <a:solidFill>
                  <a:srgbClr val="FF0000"/>
                </a:solidFill>
                <a:effectLst/>
                <a:latin typeface="+mn-lt"/>
                <a:ea typeface="+mn-ea"/>
                <a:cs typeface="+mn-cs"/>
              </a:rPr>
              <a:t>Case Studies: Prepare </a:t>
            </a:r>
            <a:r>
              <a:rPr lang="en-GB" sz="1200" i="1" kern="1200" dirty="0">
                <a:solidFill>
                  <a:srgbClr val="FF0000"/>
                </a:solidFill>
                <a:effectLst/>
                <a:latin typeface="+mn-lt"/>
                <a:ea typeface="+mn-ea"/>
                <a:cs typeface="+mn-cs"/>
              </a:rPr>
              <a:t>very short, relatable</a:t>
            </a:r>
            <a:r>
              <a:rPr lang="en-GB" sz="1200" kern="1200" dirty="0">
                <a:solidFill>
                  <a:srgbClr val="FF0000"/>
                </a:solidFill>
                <a:effectLst/>
                <a:latin typeface="+mn-lt"/>
                <a:ea typeface="+mn-ea"/>
                <a:cs typeface="+mn-cs"/>
              </a:rPr>
              <a:t> anonymized case studies (real or hypothetical) demonstrating a common GP query solved quickly and effectively through the A&amp;G platform, compared to the traditional lengthy process.</a:t>
            </a:r>
          </a:p>
          <a:p>
            <a:r>
              <a:rPr lang="en-GB" sz="1200" kern="1200" dirty="0">
                <a:solidFill>
                  <a:schemeClr val="tx1"/>
                </a:solidFill>
                <a:effectLst/>
                <a:latin typeface="+mn-lt"/>
                <a:ea typeface="+mn-ea"/>
                <a:cs typeface="+mn-cs"/>
              </a:rPr>
              <a:t> </a:t>
            </a:r>
          </a:p>
          <a:p>
            <a:pPr marL="1085850" lvl="2" indent="-171450">
              <a:buFont typeface="Wingdings" panose="05000000000000000000" pitchFamily="2" charset="2"/>
              <a:buChar char="Ø"/>
            </a:pPr>
            <a:r>
              <a:rPr lang="en-GB" sz="1200" b="1" kern="1200" dirty="0">
                <a:solidFill>
                  <a:schemeClr val="tx1"/>
                </a:solidFill>
                <a:effectLst/>
                <a:latin typeface="+mn-lt"/>
                <a:ea typeface="+mn-ea"/>
                <a:cs typeface="+mn-cs"/>
              </a:rPr>
              <a:t>How will this make their job easier?</a:t>
            </a:r>
            <a:endParaRPr lang="en-GB" sz="1200" kern="1200" dirty="0">
              <a:solidFill>
                <a:schemeClr val="tx1"/>
              </a:solidFill>
              <a:effectLst/>
              <a:latin typeface="+mn-lt"/>
              <a:ea typeface="+mn-ea"/>
              <a:cs typeface="+mn-cs"/>
            </a:endParaRPr>
          </a:p>
          <a:p>
            <a:pPr marL="1085850" lvl="2" indent="-171450">
              <a:buFont typeface="Wingdings" panose="05000000000000000000" pitchFamily="2" charset="2"/>
              <a:buChar char="Ø"/>
            </a:pPr>
            <a:r>
              <a:rPr lang="en-GB" sz="1200" b="1" kern="1200" dirty="0">
                <a:solidFill>
                  <a:schemeClr val="tx1"/>
                </a:solidFill>
                <a:effectLst/>
                <a:latin typeface="+mn-lt"/>
                <a:ea typeface="+mn-ea"/>
                <a:cs typeface="+mn-cs"/>
              </a:rPr>
              <a:t>How will it save them time or effort?</a:t>
            </a:r>
            <a:endParaRPr lang="en-GB" sz="1200" kern="1200" dirty="0">
              <a:solidFill>
                <a:schemeClr val="tx1"/>
              </a:solidFill>
              <a:effectLst/>
              <a:latin typeface="+mn-lt"/>
              <a:ea typeface="+mn-ea"/>
              <a:cs typeface="+mn-cs"/>
            </a:endParaRPr>
          </a:p>
          <a:p>
            <a:pPr marL="1085850" lvl="2" indent="-171450">
              <a:buFont typeface="Wingdings" panose="05000000000000000000" pitchFamily="2" charset="2"/>
              <a:buChar char="Ø"/>
            </a:pPr>
            <a:r>
              <a:rPr lang="en-GB" sz="1200" b="1" kern="1200" dirty="0">
                <a:solidFill>
                  <a:schemeClr val="tx1"/>
                </a:solidFill>
                <a:effectLst/>
                <a:latin typeface="+mn-lt"/>
                <a:ea typeface="+mn-ea"/>
                <a:cs typeface="+mn-cs"/>
              </a:rPr>
              <a:t>How will it improve their daily life or work?</a:t>
            </a:r>
            <a:endParaRPr lang="en-GB" sz="1200" kern="1200" dirty="0">
              <a:solidFill>
                <a:schemeClr val="tx1"/>
              </a:solidFill>
              <a:effectLst/>
              <a:latin typeface="+mn-lt"/>
              <a:ea typeface="+mn-ea"/>
              <a:cs typeface="+mn-cs"/>
            </a:endParaRPr>
          </a:p>
          <a:p>
            <a:pPr marL="1085850" lvl="2" indent="-171450">
              <a:buFont typeface="Wingdings" panose="05000000000000000000" pitchFamily="2" charset="2"/>
              <a:buChar char="Ø"/>
            </a:pPr>
            <a:r>
              <a:rPr lang="en-GB" sz="1200" b="1" kern="1200" dirty="0">
                <a:solidFill>
                  <a:schemeClr val="tx1"/>
                </a:solidFill>
                <a:effectLst/>
                <a:latin typeface="+mn-lt"/>
                <a:ea typeface="+mn-ea"/>
                <a:cs typeface="+mn-cs"/>
              </a:rPr>
              <a:t>How will it help them achieve their goals?</a:t>
            </a:r>
            <a:endParaRPr lang="en-GB" sz="1200" kern="1200" dirty="0">
              <a:solidFill>
                <a:schemeClr val="tx1"/>
              </a:solidFill>
              <a:effectLst/>
              <a:latin typeface="+mn-lt"/>
              <a:ea typeface="+mn-ea"/>
              <a:cs typeface="+mn-cs"/>
            </a:endParaRPr>
          </a:p>
          <a:p>
            <a:pPr marL="1085850" lvl="2" indent="-171450">
              <a:buFont typeface="Wingdings" panose="05000000000000000000" pitchFamily="2" charset="2"/>
              <a:buChar char="Ø"/>
            </a:pPr>
            <a:r>
              <a:rPr lang="en-GB" sz="1200" b="1" kern="1200" dirty="0">
                <a:solidFill>
                  <a:schemeClr val="tx1"/>
                </a:solidFill>
                <a:effectLst/>
                <a:latin typeface="+mn-lt"/>
                <a:ea typeface="+mn-ea"/>
                <a:cs typeface="+mn-cs"/>
              </a:rPr>
              <a:t>How will it reduce their stress or frustration?</a:t>
            </a:r>
            <a:endParaRPr lang="en-GB" sz="1200" kern="1200" dirty="0">
              <a:solidFill>
                <a:schemeClr val="tx1"/>
              </a:solidFill>
              <a:effectLst/>
              <a:latin typeface="+mn-lt"/>
              <a:ea typeface="+mn-ea"/>
              <a:cs typeface="+mn-cs"/>
            </a:endParaRPr>
          </a:p>
          <a:p>
            <a:pPr marL="1085850" lvl="2" indent="-171450">
              <a:buFont typeface="Wingdings" panose="05000000000000000000" pitchFamily="2" charset="2"/>
              <a:buChar char="Ø"/>
            </a:pPr>
            <a:r>
              <a:rPr lang="en-GB" sz="1200" b="1" kern="1200" dirty="0">
                <a:solidFill>
                  <a:schemeClr val="tx1"/>
                </a:solidFill>
                <a:effectLst/>
                <a:latin typeface="+mn-lt"/>
                <a:ea typeface="+mn-ea"/>
                <a:cs typeface="+mn-cs"/>
              </a:rPr>
              <a:t>How will it benefit the people they serve (e.g., patients)?</a:t>
            </a:r>
            <a:endParaRPr lang="en-GB" sz="1200" kern="1200" dirty="0">
              <a:solidFill>
                <a:schemeClr val="tx1"/>
              </a:solidFill>
              <a:effectLst/>
              <a:latin typeface="+mn-lt"/>
              <a:ea typeface="+mn-ea"/>
              <a:cs typeface="+mn-cs"/>
            </a:endParaRPr>
          </a:p>
          <a:p>
            <a:pPr marL="1085850" lvl="2" indent="-171450">
              <a:buFont typeface="Wingdings" panose="05000000000000000000" pitchFamily="2" charset="2"/>
              <a:buChar char="Ø"/>
            </a:pPr>
            <a:r>
              <a:rPr lang="en-GB" sz="1200" b="1" kern="1200" dirty="0">
                <a:solidFill>
                  <a:schemeClr val="tx1"/>
                </a:solidFill>
                <a:effectLst/>
                <a:latin typeface="+mn-lt"/>
                <a:ea typeface="+mn-ea"/>
                <a:cs typeface="+mn-cs"/>
              </a:rPr>
              <a:t>What new opportunities will it create for them?</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Key Messages (Sharp &amp; Punchy for GPs):</a:t>
            </a:r>
            <a:endParaRPr lang="en-GB"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"Get specialist advice in minutes/hours not weeks.“</a:t>
            </a:r>
          </a:p>
          <a:p>
            <a:pPr lvl="1"/>
            <a:endParaRPr lang="en-GB"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"Save patient appointments, save your time.“</a:t>
            </a:r>
          </a:p>
          <a:p>
            <a:pPr lvl="1"/>
            <a:endParaRPr lang="en-GB"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"Your expert answer, just a call/message away."</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36DE78-0002-42BA-9161-56718653277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08580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36DE78-0002-42BA-9161-56718653277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23019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6.png"/><Relationship Id="rId9" Type="http://schemas.openxmlformats.org/officeDocument/2006/relationships/image" Target="../media/image2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88340-B1F2-0B8F-E63D-4DE22A62D8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D0A499F-2A18-430C-8AC2-44B22C1B62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FBAA7B-DA1C-79DF-B2B1-2009FF353C52}"/>
              </a:ext>
            </a:extLst>
          </p:cNvPr>
          <p:cNvSpPr>
            <a:spLocks noGrp="1"/>
          </p:cNvSpPr>
          <p:nvPr>
            <p:ph type="dt" sz="half" idx="10"/>
          </p:nvPr>
        </p:nvSpPr>
        <p:spPr/>
        <p:txBody>
          <a:bodyPr/>
          <a:lstStyle/>
          <a:p>
            <a:fld id="{658D9F1A-820C-4656-A809-71E9C2099877}" type="datetimeFigureOut">
              <a:rPr lang="en-GB" smtClean="0"/>
              <a:t>12/01/2026</a:t>
            </a:fld>
            <a:endParaRPr lang="en-GB"/>
          </a:p>
        </p:txBody>
      </p:sp>
      <p:sp>
        <p:nvSpPr>
          <p:cNvPr id="5" name="Footer Placeholder 4">
            <a:extLst>
              <a:ext uri="{FF2B5EF4-FFF2-40B4-BE49-F238E27FC236}">
                <a16:creationId xmlns:a16="http://schemas.microsoft.com/office/drawing/2014/main" id="{88FD9CA5-7706-C42F-B569-9C444FE695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B8ED40-AA31-257D-5A20-FDBB33FF38FC}"/>
              </a:ext>
            </a:extLst>
          </p:cNvPr>
          <p:cNvSpPr>
            <a:spLocks noGrp="1"/>
          </p:cNvSpPr>
          <p:nvPr>
            <p:ph type="sldNum" sz="quarter" idx="12"/>
          </p:nvPr>
        </p:nvSpPr>
        <p:spPr/>
        <p:txBody>
          <a:bodyPr/>
          <a:lstStyle/>
          <a:p>
            <a:fld id="{E2C593A4-58CB-4DB9-A0D0-329F17A8944B}" type="slidenum">
              <a:rPr lang="en-GB" smtClean="0"/>
              <a:t>‹#›</a:t>
            </a:fld>
            <a:endParaRPr lang="en-GB"/>
          </a:p>
        </p:txBody>
      </p:sp>
    </p:spTree>
    <p:extLst>
      <p:ext uri="{BB962C8B-B14F-4D97-AF65-F5344CB8AC3E}">
        <p14:creationId xmlns:p14="http://schemas.microsoft.com/office/powerpoint/2010/main" val="3428136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93DB1-ECF2-5059-429F-7FA098B51E7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ABAD0E-6C78-28A5-DC76-E531827CA3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C3F015-0486-AD30-7EC1-6177FCE115A0}"/>
              </a:ext>
            </a:extLst>
          </p:cNvPr>
          <p:cNvSpPr>
            <a:spLocks noGrp="1"/>
          </p:cNvSpPr>
          <p:nvPr>
            <p:ph type="dt" sz="half" idx="10"/>
          </p:nvPr>
        </p:nvSpPr>
        <p:spPr/>
        <p:txBody>
          <a:bodyPr/>
          <a:lstStyle/>
          <a:p>
            <a:fld id="{658D9F1A-820C-4656-A809-71E9C2099877}" type="datetimeFigureOut">
              <a:rPr lang="en-GB" smtClean="0"/>
              <a:t>12/01/2026</a:t>
            </a:fld>
            <a:endParaRPr lang="en-GB"/>
          </a:p>
        </p:txBody>
      </p:sp>
      <p:sp>
        <p:nvSpPr>
          <p:cNvPr id="5" name="Footer Placeholder 4">
            <a:extLst>
              <a:ext uri="{FF2B5EF4-FFF2-40B4-BE49-F238E27FC236}">
                <a16:creationId xmlns:a16="http://schemas.microsoft.com/office/drawing/2014/main" id="{751FFE9E-7CE2-DFA0-BBE2-B3C134137D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C0CFA5-56F7-E3F4-2D5C-342BA1D75B26}"/>
              </a:ext>
            </a:extLst>
          </p:cNvPr>
          <p:cNvSpPr>
            <a:spLocks noGrp="1"/>
          </p:cNvSpPr>
          <p:nvPr>
            <p:ph type="sldNum" sz="quarter" idx="12"/>
          </p:nvPr>
        </p:nvSpPr>
        <p:spPr/>
        <p:txBody>
          <a:bodyPr/>
          <a:lstStyle/>
          <a:p>
            <a:fld id="{E2C593A4-58CB-4DB9-A0D0-329F17A8944B}" type="slidenum">
              <a:rPr lang="en-GB" smtClean="0"/>
              <a:t>‹#›</a:t>
            </a:fld>
            <a:endParaRPr lang="en-GB"/>
          </a:p>
        </p:txBody>
      </p:sp>
    </p:spTree>
    <p:extLst>
      <p:ext uri="{BB962C8B-B14F-4D97-AF65-F5344CB8AC3E}">
        <p14:creationId xmlns:p14="http://schemas.microsoft.com/office/powerpoint/2010/main" val="270203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BA52CF-7D2D-F832-CD05-F8AA3787097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EEEFFB-A2C3-9AF2-39E5-2E30069621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987534-F7EF-1DB6-D000-0E91272D85C6}"/>
              </a:ext>
            </a:extLst>
          </p:cNvPr>
          <p:cNvSpPr>
            <a:spLocks noGrp="1"/>
          </p:cNvSpPr>
          <p:nvPr>
            <p:ph type="dt" sz="half" idx="10"/>
          </p:nvPr>
        </p:nvSpPr>
        <p:spPr/>
        <p:txBody>
          <a:bodyPr/>
          <a:lstStyle/>
          <a:p>
            <a:fld id="{658D9F1A-820C-4656-A809-71E9C2099877}" type="datetimeFigureOut">
              <a:rPr lang="en-GB" smtClean="0"/>
              <a:t>12/01/2026</a:t>
            </a:fld>
            <a:endParaRPr lang="en-GB"/>
          </a:p>
        </p:txBody>
      </p:sp>
      <p:sp>
        <p:nvSpPr>
          <p:cNvPr id="5" name="Footer Placeholder 4">
            <a:extLst>
              <a:ext uri="{FF2B5EF4-FFF2-40B4-BE49-F238E27FC236}">
                <a16:creationId xmlns:a16="http://schemas.microsoft.com/office/drawing/2014/main" id="{0B05C40D-FCAD-F106-5B34-2BA3CC4D3F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64D04A-5A86-7BBB-7828-FFABBEA99E56}"/>
              </a:ext>
            </a:extLst>
          </p:cNvPr>
          <p:cNvSpPr>
            <a:spLocks noGrp="1"/>
          </p:cNvSpPr>
          <p:nvPr>
            <p:ph type="sldNum" sz="quarter" idx="12"/>
          </p:nvPr>
        </p:nvSpPr>
        <p:spPr/>
        <p:txBody>
          <a:bodyPr/>
          <a:lstStyle/>
          <a:p>
            <a:fld id="{E2C593A4-58CB-4DB9-A0D0-329F17A8944B}" type="slidenum">
              <a:rPr lang="en-GB" smtClean="0"/>
              <a:t>‹#›</a:t>
            </a:fld>
            <a:endParaRPr lang="en-GB"/>
          </a:p>
        </p:txBody>
      </p:sp>
    </p:spTree>
    <p:extLst>
      <p:ext uri="{BB962C8B-B14F-4D97-AF65-F5344CB8AC3E}">
        <p14:creationId xmlns:p14="http://schemas.microsoft.com/office/powerpoint/2010/main" val="372028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52B45-AC6A-FB92-6291-D3618B25091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96269D3-08CB-B633-6DE5-007706A39D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F75E76C-4C9E-A884-E6FB-25F60841B4F0}"/>
              </a:ext>
            </a:extLst>
          </p:cNvPr>
          <p:cNvSpPr>
            <a:spLocks noGrp="1"/>
          </p:cNvSpPr>
          <p:nvPr>
            <p:ph type="dt" sz="half" idx="10"/>
          </p:nvPr>
        </p:nvSpPr>
        <p:spPr/>
        <p:txBody>
          <a:bodyPr/>
          <a:lstStyle/>
          <a:p>
            <a:fld id="{477DC054-C385-4AEF-ADC4-198E64120E1D}" type="datetimeFigureOut">
              <a:rPr lang="en-GB" smtClean="0"/>
              <a:t>12/01/2026</a:t>
            </a:fld>
            <a:endParaRPr lang="en-GB"/>
          </a:p>
        </p:txBody>
      </p:sp>
      <p:sp>
        <p:nvSpPr>
          <p:cNvPr id="5" name="Footer Placeholder 4">
            <a:extLst>
              <a:ext uri="{FF2B5EF4-FFF2-40B4-BE49-F238E27FC236}">
                <a16:creationId xmlns:a16="http://schemas.microsoft.com/office/drawing/2014/main" id="{2642A59B-D409-13C3-CC79-40C0196584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C098D0-D6EA-D826-06D1-2F6FF294A048}"/>
              </a:ext>
            </a:extLst>
          </p:cNvPr>
          <p:cNvSpPr>
            <a:spLocks noGrp="1"/>
          </p:cNvSpPr>
          <p:nvPr>
            <p:ph type="sldNum" sz="quarter" idx="12"/>
          </p:nvPr>
        </p:nvSpPr>
        <p:spPr/>
        <p:txBody>
          <a:bodyPr/>
          <a:lstStyle/>
          <a:p>
            <a:fld id="{45478867-DD32-4F2A-AA3A-7D40110FD4C7}" type="slidenum">
              <a:rPr lang="en-GB" smtClean="0"/>
              <a:t>‹#›</a:t>
            </a:fld>
            <a:endParaRPr lang="en-GB"/>
          </a:p>
        </p:txBody>
      </p:sp>
    </p:spTree>
    <p:extLst>
      <p:ext uri="{BB962C8B-B14F-4D97-AF65-F5344CB8AC3E}">
        <p14:creationId xmlns:p14="http://schemas.microsoft.com/office/powerpoint/2010/main" val="557833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F952D-3F5D-54E1-4FFF-58539F49261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B227A66-0ABB-6485-BD0A-887C04541B2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BE53CF3-B9F4-DE47-125C-DE313A2FDE18}"/>
              </a:ext>
            </a:extLst>
          </p:cNvPr>
          <p:cNvSpPr>
            <a:spLocks noGrp="1"/>
          </p:cNvSpPr>
          <p:nvPr>
            <p:ph type="dt" sz="half" idx="10"/>
          </p:nvPr>
        </p:nvSpPr>
        <p:spPr/>
        <p:txBody>
          <a:bodyPr/>
          <a:lstStyle/>
          <a:p>
            <a:fld id="{477DC054-C385-4AEF-ADC4-198E64120E1D}" type="datetimeFigureOut">
              <a:rPr lang="en-GB" smtClean="0"/>
              <a:t>12/01/2026</a:t>
            </a:fld>
            <a:endParaRPr lang="en-GB"/>
          </a:p>
        </p:txBody>
      </p:sp>
      <p:sp>
        <p:nvSpPr>
          <p:cNvPr id="5" name="Footer Placeholder 4">
            <a:extLst>
              <a:ext uri="{FF2B5EF4-FFF2-40B4-BE49-F238E27FC236}">
                <a16:creationId xmlns:a16="http://schemas.microsoft.com/office/drawing/2014/main" id="{F436E745-0724-1C00-EFA2-DD4B7C89B1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6BB5AA-979D-C41D-C48D-957EE72C3B67}"/>
              </a:ext>
            </a:extLst>
          </p:cNvPr>
          <p:cNvSpPr>
            <a:spLocks noGrp="1"/>
          </p:cNvSpPr>
          <p:nvPr>
            <p:ph type="sldNum" sz="quarter" idx="12"/>
          </p:nvPr>
        </p:nvSpPr>
        <p:spPr/>
        <p:txBody>
          <a:bodyPr/>
          <a:lstStyle/>
          <a:p>
            <a:fld id="{45478867-DD32-4F2A-AA3A-7D40110FD4C7}" type="slidenum">
              <a:rPr lang="en-GB" smtClean="0"/>
              <a:t>‹#›</a:t>
            </a:fld>
            <a:endParaRPr lang="en-GB"/>
          </a:p>
        </p:txBody>
      </p:sp>
    </p:spTree>
    <p:extLst>
      <p:ext uri="{BB962C8B-B14F-4D97-AF65-F5344CB8AC3E}">
        <p14:creationId xmlns:p14="http://schemas.microsoft.com/office/powerpoint/2010/main" val="4172633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6F645-E8C8-8E59-EC1D-B8DDFB63B31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05B3C0E-A633-9E3E-199E-614C839B58E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36BD9E6-6B5F-FA34-8917-19F4E041B946}"/>
              </a:ext>
            </a:extLst>
          </p:cNvPr>
          <p:cNvSpPr>
            <a:spLocks noGrp="1"/>
          </p:cNvSpPr>
          <p:nvPr>
            <p:ph type="dt" sz="half" idx="10"/>
          </p:nvPr>
        </p:nvSpPr>
        <p:spPr/>
        <p:txBody>
          <a:bodyPr/>
          <a:lstStyle/>
          <a:p>
            <a:fld id="{477DC054-C385-4AEF-ADC4-198E64120E1D}" type="datetimeFigureOut">
              <a:rPr lang="en-GB" smtClean="0"/>
              <a:t>12/01/2026</a:t>
            </a:fld>
            <a:endParaRPr lang="en-GB"/>
          </a:p>
        </p:txBody>
      </p:sp>
      <p:sp>
        <p:nvSpPr>
          <p:cNvPr id="5" name="Footer Placeholder 4">
            <a:extLst>
              <a:ext uri="{FF2B5EF4-FFF2-40B4-BE49-F238E27FC236}">
                <a16:creationId xmlns:a16="http://schemas.microsoft.com/office/drawing/2014/main" id="{AE27A6A7-8E77-F6C2-0906-5C5C0B7DFB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A0C40E-967A-768A-5A43-FDD0E524F5ED}"/>
              </a:ext>
            </a:extLst>
          </p:cNvPr>
          <p:cNvSpPr>
            <a:spLocks noGrp="1"/>
          </p:cNvSpPr>
          <p:nvPr>
            <p:ph type="sldNum" sz="quarter" idx="12"/>
          </p:nvPr>
        </p:nvSpPr>
        <p:spPr/>
        <p:txBody>
          <a:bodyPr/>
          <a:lstStyle/>
          <a:p>
            <a:fld id="{45478867-DD32-4F2A-AA3A-7D40110FD4C7}" type="slidenum">
              <a:rPr lang="en-GB" smtClean="0"/>
              <a:t>‹#›</a:t>
            </a:fld>
            <a:endParaRPr lang="en-GB"/>
          </a:p>
        </p:txBody>
      </p:sp>
    </p:spTree>
    <p:extLst>
      <p:ext uri="{BB962C8B-B14F-4D97-AF65-F5344CB8AC3E}">
        <p14:creationId xmlns:p14="http://schemas.microsoft.com/office/powerpoint/2010/main" val="3690564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17AB7-FB6B-65A3-FDFD-7DECD854509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0AFAADC-F06C-021F-02C4-86E55B74EF5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B036A84-9819-BE71-56F0-ED4DCF791FE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3EFF3DAF-277B-2D21-C6AA-AFA88FBCBCF1}"/>
              </a:ext>
            </a:extLst>
          </p:cNvPr>
          <p:cNvSpPr>
            <a:spLocks noGrp="1"/>
          </p:cNvSpPr>
          <p:nvPr>
            <p:ph type="dt" sz="half" idx="10"/>
          </p:nvPr>
        </p:nvSpPr>
        <p:spPr/>
        <p:txBody>
          <a:bodyPr/>
          <a:lstStyle/>
          <a:p>
            <a:fld id="{477DC054-C385-4AEF-ADC4-198E64120E1D}" type="datetimeFigureOut">
              <a:rPr lang="en-GB" smtClean="0"/>
              <a:t>12/01/2026</a:t>
            </a:fld>
            <a:endParaRPr lang="en-GB"/>
          </a:p>
        </p:txBody>
      </p:sp>
      <p:sp>
        <p:nvSpPr>
          <p:cNvPr id="6" name="Footer Placeholder 5">
            <a:extLst>
              <a:ext uri="{FF2B5EF4-FFF2-40B4-BE49-F238E27FC236}">
                <a16:creationId xmlns:a16="http://schemas.microsoft.com/office/drawing/2014/main" id="{7F291E99-2DD9-DDAB-6C98-8AE029CD6D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9ADC98-E2B4-A553-E2AA-3051551C5AE4}"/>
              </a:ext>
            </a:extLst>
          </p:cNvPr>
          <p:cNvSpPr>
            <a:spLocks noGrp="1"/>
          </p:cNvSpPr>
          <p:nvPr>
            <p:ph type="sldNum" sz="quarter" idx="12"/>
          </p:nvPr>
        </p:nvSpPr>
        <p:spPr/>
        <p:txBody>
          <a:bodyPr/>
          <a:lstStyle/>
          <a:p>
            <a:fld id="{45478867-DD32-4F2A-AA3A-7D40110FD4C7}" type="slidenum">
              <a:rPr lang="en-GB" smtClean="0"/>
              <a:t>‹#›</a:t>
            </a:fld>
            <a:endParaRPr lang="en-GB"/>
          </a:p>
        </p:txBody>
      </p:sp>
    </p:spTree>
    <p:extLst>
      <p:ext uri="{BB962C8B-B14F-4D97-AF65-F5344CB8AC3E}">
        <p14:creationId xmlns:p14="http://schemas.microsoft.com/office/powerpoint/2010/main" val="2701422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C348B-846C-14C5-1D33-F3093DA2B7B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3D4730C-FA8B-3035-3D33-FD0F94F661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83DF1B0-6E60-860C-178C-71D2B3802D8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647289C-EB56-D131-9ED3-A46B59749D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C892621-6993-1675-3095-30B119B1E15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44B2DF5-F60D-5B24-A78E-BC0AA02465C5}"/>
              </a:ext>
            </a:extLst>
          </p:cNvPr>
          <p:cNvSpPr>
            <a:spLocks noGrp="1"/>
          </p:cNvSpPr>
          <p:nvPr>
            <p:ph type="dt" sz="half" idx="10"/>
          </p:nvPr>
        </p:nvSpPr>
        <p:spPr/>
        <p:txBody>
          <a:bodyPr/>
          <a:lstStyle/>
          <a:p>
            <a:fld id="{477DC054-C385-4AEF-ADC4-198E64120E1D}" type="datetimeFigureOut">
              <a:rPr lang="en-GB" smtClean="0"/>
              <a:t>12/01/2026</a:t>
            </a:fld>
            <a:endParaRPr lang="en-GB"/>
          </a:p>
        </p:txBody>
      </p:sp>
      <p:sp>
        <p:nvSpPr>
          <p:cNvPr id="8" name="Footer Placeholder 7">
            <a:extLst>
              <a:ext uri="{FF2B5EF4-FFF2-40B4-BE49-F238E27FC236}">
                <a16:creationId xmlns:a16="http://schemas.microsoft.com/office/drawing/2014/main" id="{D0C9E65F-6D5B-4A07-5027-819DF5D9490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A85CF31-3315-AEFC-E8EB-8AEEC992418E}"/>
              </a:ext>
            </a:extLst>
          </p:cNvPr>
          <p:cNvSpPr>
            <a:spLocks noGrp="1"/>
          </p:cNvSpPr>
          <p:nvPr>
            <p:ph type="sldNum" sz="quarter" idx="12"/>
          </p:nvPr>
        </p:nvSpPr>
        <p:spPr/>
        <p:txBody>
          <a:bodyPr/>
          <a:lstStyle/>
          <a:p>
            <a:fld id="{45478867-DD32-4F2A-AA3A-7D40110FD4C7}" type="slidenum">
              <a:rPr lang="en-GB" smtClean="0"/>
              <a:t>‹#›</a:t>
            </a:fld>
            <a:endParaRPr lang="en-GB"/>
          </a:p>
        </p:txBody>
      </p:sp>
    </p:spTree>
    <p:extLst>
      <p:ext uri="{BB962C8B-B14F-4D97-AF65-F5344CB8AC3E}">
        <p14:creationId xmlns:p14="http://schemas.microsoft.com/office/powerpoint/2010/main" val="2997016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D38E2-85BE-E4E6-713A-110AD10EAE5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33BDF5B-F307-8BDD-F6D3-A30B3E3053FA}"/>
              </a:ext>
            </a:extLst>
          </p:cNvPr>
          <p:cNvSpPr>
            <a:spLocks noGrp="1"/>
          </p:cNvSpPr>
          <p:nvPr>
            <p:ph type="dt" sz="half" idx="10"/>
          </p:nvPr>
        </p:nvSpPr>
        <p:spPr/>
        <p:txBody>
          <a:bodyPr/>
          <a:lstStyle/>
          <a:p>
            <a:fld id="{477DC054-C385-4AEF-ADC4-198E64120E1D}" type="datetimeFigureOut">
              <a:rPr lang="en-GB" smtClean="0"/>
              <a:t>12/01/2026</a:t>
            </a:fld>
            <a:endParaRPr lang="en-GB"/>
          </a:p>
        </p:txBody>
      </p:sp>
      <p:sp>
        <p:nvSpPr>
          <p:cNvPr id="4" name="Footer Placeholder 3">
            <a:extLst>
              <a:ext uri="{FF2B5EF4-FFF2-40B4-BE49-F238E27FC236}">
                <a16:creationId xmlns:a16="http://schemas.microsoft.com/office/drawing/2014/main" id="{D18D25D2-C18C-E48F-4474-E102B93BF3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28D0D1-CC4C-26C3-FC28-A1130FEDA02D}"/>
              </a:ext>
            </a:extLst>
          </p:cNvPr>
          <p:cNvSpPr>
            <a:spLocks noGrp="1"/>
          </p:cNvSpPr>
          <p:nvPr>
            <p:ph type="sldNum" sz="quarter" idx="12"/>
          </p:nvPr>
        </p:nvSpPr>
        <p:spPr/>
        <p:txBody>
          <a:bodyPr/>
          <a:lstStyle/>
          <a:p>
            <a:fld id="{45478867-DD32-4F2A-AA3A-7D40110FD4C7}" type="slidenum">
              <a:rPr lang="en-GB" smtClean="0"/>
              <a:t>‹#›</a:t>
            </a:fld>
            <a:endParaRPr lang="en-GB"/>
          </a:p>
        </p:txBody>
      </p:sp>
    </p:spTree>
    <p:extLst>
      <p:ext uri="{BB962C8B-B14F-4D97-AF65-F5344CB8AC3E}">
        <p14:creationId xmlns:p14="http://schemas.microsoft.com/office/powerpoint/2010/main" val="2522156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B8E379-5975-782C-3560-AC3D1617A5B1}"/>
              </a:ext>
            </a:extLst>
          </p:cNvPr>
          <p:cNvSpPr>
            <a:spLocks noGrp="1"/>
          </p:cNvSpPr>
          <p:nvPr>
            <p:ph type="dt" sz="half" idx="10"/>
          </p:nvPr>
        </p:nvSpPr>
        <p:spPr/>
        <p:txBody>
          <a:bodyPr/>
          <a:lstStyle/>
          <a:p>
            <a:fld id="{477DC054-C385-4AEF-ADC4-198E64120E1D}" type="datetimeFigureOut">
              <a:rPr lang="en-GB" smtClean="0"/>
              <a:t>12/01/2026</a:t>
            </a:fld>
            <a:endParaRPr lang="en-GB"/>
          </a:p>
        </p:txBody>
      </p:sp>
      <p:sp>
        <p:nvSpPr>
          <p:cNvPr id="3" name="Footer Placeholder 2">
            <a:extLst>
              <a:ext uri="{FF2B5EF4-FFF2-40B4-BE49-F238E27FC236}">
                <a16:creationId xmlns:a16="http://schemas.microsoft.com/office/drawing/2014/main" id="{A0040B8B-3A72-BCD6-B71F-082BDAF7430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699EC82-98EF-B2DE-9B5F-7D63D05F2B0A}"/>
              </a:ext>
            </a:extLst>
          </p:cNvPr>
          <p:cNvSpPr>
            <a:spLocks noGrp="1"/>
          </p:cNvSpPr>
          <p:nvPr>
            <p:ph type="sldNum" sz="quarter" idx="12"/>
          </p:nvPr>
        </p:nvSpPr>
        <p:spPr/>
        <p:txBody>
          <a:bodyPr/>
          <a:lstStyle/>
          <a:p>
            <a:fld id="{45478867-DD32-4F2A-AA3A-7D40110FD4C7}" type="slidenum">
              <a:rPr lang="en-GB" smtClean="0"/>
              <a:t>‹#›</a:t>
            </a:fld>
            <a:endParaRPr lang="en-GB"/>
          </a:p>
        </p:txBody>
      </p:sp>
    </p:spTree>
    <p:extLst>
      <p:ext uri="{BB962C8B-B14F-4D97-AF65-F5344CB8AC3E}">
        <p14:creationId xmlns:p14="http://schemas.microsoft.com/office/powerpoint/2010/main" val="2118754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71ED9-EE1A-367B-E35D-89AFB5050FB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2B3C580-4E1A-FD65-D50A-4A1DBF402D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33B45CB-58BC-F7EE-8659-EAF5F762BA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BDB1B9A-A47E-7F74-2898-964B0F278B6F}"/>
              </a:ext>
            </a:extLst>
          </p:cNvPr>
          <p:cNvSpPr>
            <a:spLocks noGrp="1"/>
          </p:cNvSpPr>
          <p:nvPr>
            <p:ph type="dt" sz="half" idx="10"/>
          </p:nvPr>
        </p:nvSpPr>
        <p:spPr/>
        <p:txBody>
          <a:bodyPr/>
          <a:lstStyle/>
          <a:p>
            <a:fld id="{477DC054-C385-4AEF-ADC4-198E64120E1D}" type="datetimeFigureOut">
              <a:rPr lang="en-GB" smtClean="0"/>
              <a:t>12/01/2026</a:t>
            </a:fld>
            <a:endParaRPr lang="en-GB"/>
          </a:p>
        </p:txBody>
      </p:sp>
      <p:sp>
        <p:nvSpPr>
          <p:cNvPr id="6" name="Footer Placeholder 5">
            <a:extLst>
              <a:ext uri="{FF2B5EF4-FFF2-40B4-BE49-F238E27FC236}">
                <a16:creationId xmlns:a16="http://schemas.microsoft.com/office/drawing/2014/main" id="{C3D72ECF-5216-9DAC-75BD-B9E3DFDB33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BC4DED-6463-93B6-8099-24D89CF12846}"/>
              </a:ext>
            </a:extLst>
          </p:cNvPr>
          <p:cNvSpPr>
            <a:spLocks noGrp="1"/>
          </p:cNvSpPr>
          <p:nvPr>
            <p:ph type="sldNum" sz="quarter" idx="12"/>
          </p:nvPr>
        </p:nvSpPr>
        <p:spPr/>
        <p:txBody>
          <a:bodyPr/>
          <a:lstStyle/>
          <a:p>
            <a:fld id="{45478867-DD32-4F2A-AA3A-7D40110FD4C7}" type="slidenum">
              <a:rPr lang="en-GB" smtClean="0"/>
              <a:t>‹#›</a:t>
            </a:fld>
            <a:endParaRPr lang="en-GB"/>
          </a:p>
        </p:txBody>
      </p:sp>
    </p:spTree>
    <p:extLst>
      <p:ext uri="{BB962C8B-B14F-4D97-AF65-F5344CB8AC3E}">
        <p14:creationId xmlns:p14="http://schemas.microsoft.com/office/powerpoint/2010/main" val="3651934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FD214-B525-80AC-6EC6-E4393E84C8A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396308-B8DB-B770-735F-842C0A9ED5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0EE677-84CE-472B-8F2B-AEACC1C6C57A}"/>
              </a:ext>
            </a:extLst>
          </p:cNvPr>
          <p:cNvSpPr>
            <a:spLocks noGrp="1"/>
          </p:cNvSpPr>
          <p:nvPr>
            <p:ph type="dt" sz="half" idx="10"/>
          </p:nvPr>
        </p:nvSpPr>
        <p:spPr/>
        <p:txBody>
          <a:bodyPr/>
          <a:lstStyle/>
          <a:p>
            <a:fld id="{658D9F1A-820C-4656-A809-71E9C2099877}" type="datetimeFigureOut">
              <a:rPr lang="en-GB" smtClean="0"/>
              <a:t>12/01/2026</a:t>
            </a:fld>
            <a:endParaRPr lang="en-GB"/>
          </a:p>
        </p:txBody>
      </p:sp>
      <p:sp>
        <p:nvSpPr>
          <p:cNvPr id="5" name="Footer Placeholder 4">
            <a:extLst>
              <a:ext uri="{FF2B5EF4-FFF2-40B4-BE49-F238E27FC236}">
                <a16:creationId xmlns:a16="http://schemas.microsoft.com/office/drawing/2014/main" id="{C898F292-265C-1890-4D7F-592077B7CE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9F872E-5619-4E36-D18C-862C0AD694B2}"/>
              </a:ext>
            </a:extLst>
          </p:cNvPr>
          <p:cNvSpPr>
            <a:spLocks noGrp="1"/>
          </p:cNvSpPr>
          <p:nvPr>
            <p:ph type="sldNum" sz="quarter" idx="12"/>
          </p:nvPr>
        </p:nvSpPr>
        <p:spPr/>
        <p:txBody>
          <a:bodyPr/>
          <a:lstStyle/>
          <a:p>
            <a:fld id="{E2C593A4-58CB-4DB9-A0D0-329F17A8944B}" type="slidenum">
              <a:rPr lang="en-GB" smtClean="0"/>
              <a:t>‹#›</a:t>
            </a:fld>
            <a:endParaRPr lang="en-GB"/>
          </a:p>
        </p:txBody>
      </p:sp>
    </p:spTree>
    <p:extLst>
      <p:ext uri="{BB962C8B-B14F-4D97-AF65-F5344CB8AC3E}">
        <p14:creationId xmlns:p14="http://schemas.microsoft.com/office/powerpoint/2010/main" val="526363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7164D-84C0-BA2F-628C-06DD85BB444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A5A3529-5524-C133-EDB5-04CB798B40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B5F8C4A-61FD-90C2-D4C5-DE24F34E8A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1794FAB-CCDA-F0C7-A031-1FDDF03C8F81}"/>
              </a:ext>
            </a:extLst>
          </p:cNvPr>
          <p:cNvSpPr>
            <a:spLocks noGrp="1"/>
          </p:cNvSpPr>
          <p:nvPr>
            <p:ph type="dt" sz="half" idx="10"/>
          </p:nvPr>
        </p:nvSpPr>
        <p:spPr/>
        <p:txBody>
          <a:bodyPr/>
          <a:lstStyle/>
          <a:p>
            <a:fld id="{477DC054-C385-4AEF-ADC4-198E64120E1D}" type="datetimeFigureOut">
              <a:rPr lang="en-GB" smtClean="0"/>
              <a:t>12/01/2026</a:t>
            </a:fld>
            <a:endParaRPr lang="en-GB"/>
          </a:p>
        </p:txBody>
      </p:sp>
      <p:sp>
        <p:nvSpPr>
          <p:cNvPr id="6" name="Footer Placeholder 5">
            <a:extLst>
              <a:ext uri="{FF2B5EF4-FFF2-40B4-BE49-F238E27FC236}">
                <a16:creationId xmlns:a16="http://schemas.microsoft.com/office/drawing/2014/main" id="{352DFB35-DF4E-0B20-37F9-911C5B3E4C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8F299F-0857-5C79-FA71-9F443EBDA37A}"/>
              </a:ext>
            </a:extLst>
          </p:cNvPr>
          <p:cNvSpPr>
            <a:spLocks noGrp="1"/>
          </p:cNvSpPr>
          <p:nvPr>
            <p:ph type="sldNum" sz="quarter" idx="12"/>
          </p:nvPr>
        </p:nvSpPr>
        <p:spPr/>
        <p:txBody>
          <a:bodyPr/>
          <a:lstStyle/>
          <a:p>
            <a:fld id="{45478867-DD32-4F2A-AA3A-7D40110FD4C7}" type="slidenum">
              <a:rPr lang="en-GB" smtClean="0"/>
              <a:t>‹#›</a:t>
            </a:fld>
            <a:endParaRPr lang="en-GB"/>
          </a:p>
        </p:txBody>
      </p:sp>
    </p:spTree>
    <p:extLst>
      <p:ext uri="{BB962C8B-B14F-4D97-AF65-F5344CB8AC3E}">
        <p14:creationId xmlns:p14="http://schemas.microsoft.com/office/powerpoint/2010/main" val="3897470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EFD79-B1D6-BB79-05C1-50A14DA6E40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74CB63E-B741-D6ED-F666-493737E4691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D69DB2-DD36-4A61-9F44-8C3897881943}"/>
              </a:ext>
            </a:extLst>
          </p:cNvPr>
          <p:cNvSpPr>
            <a:spLocks noGrp="1"/>
          </p:cNvSpPr>
          <p:nvPr>
            <p:ph type="dt" sz="half" idx="10"/>
          </p:nvPr>
        </p:nvSpPr>
        <p:spPr/>
        <p:txBody>
          <a:bodyPr/>
          <a:lstStyle/>
          <a:p>
            <a:fld id="{477DC054-C385-4AEF-ADC4-198E64120E1D}" type="datetimeFigureOut">
              <a:rPr lang="en-GB" smtClean="0"/>
              <a:t>12/01/2026</a:t>
            </a:fld>
            <a:endParaRPr lang="en-GB"/>
          </a:p>
        </p:txBody>
      </p:sp>
      <p:sp>
        <p:nvSpPr>
          <p:cNvPr id="5" name="Footer Placeholder 4">
            <a:extLst>
              <a:ext uri="{FF2B5EF4-FFF2-40B4-BE49-F238E27FC236}">
                <a16:creationId xmlns:a16="http://schemas.microsoft.com/office/drawing/2014/main" id="{179663B5-4343-A188-B4FC-A752EA3A82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4ED7A3-D370-3D03-2BBD-2EE546205676}"/>
              </a:ext>
            </a:extLst>
          </p:cNvPr>
          <p:cNvSpPr>
            <a:spLocks noGrp="1"/>
          </p:cNvSpPr>
          <p:nvPr>
            <p:ph type="sldNum" sz="quarter" idx="12"/>
          </p:nvPr>
        </p:nvSpPr>
        <p:spPr/>
        <p:txBody>
          <a:bodyPr/>
          <a:lstStyle/>
          <a:p>
            <a:fld id="{45478867-DD32-4F2A-AA3A-7D40110FD4C7}" type="slidenum">
              <a:rPr lang="en-GB" smtClean="0"/>
              <a:t>‹#›</a:t>
            </a:fld>
            <a:endParaRPr lang="en-GB"/>
          </a:p>
        </p:txBody>
      </p:sp>
    </p:spTree>
    <p:extLst>
      <p:ext uri="{BB962C8B-B14F-4D97-AF65-F5344CB8AC3E}">
        <p14:creationId xmlns:p14="http://schemas.microsoft.com/office/powerpoint/2010/main" val="2788545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72A865-A2C5-7FB4-D07F-6B9C27BE7DA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E147AF6-3CC8-6155-6722-59402026E7A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238D520-1AE9-833F-E076-8C64F211F717}"/>
              </a:ext>
            </a:extLst>
          </p:cNvPr>
          <p:cNvSpPr>
            <a:spLocks noGrp="1"/>
          </p:cNvSpPr>
          <p:nvPr>
            <p:ph type="dt" sz="half" idx="10"/>
          </p:nvPr>
        </p:nvSpPr>
        <p:spPr/>
        <p:txBody>
          <a:bodyPr/>
          <a:lstStyle/>
          <a:p>
            <a:fld id="{477DC054-C385-4AEF-ADC4-198E64120E1D}" type="datetimeFigureOut">
              <a:rPr lang="en-GB" smtClean="0"/>
              <a:t>12/01/2026</a:t>
            </a:fld>
            <a:endParaRPr lang="en-GB"/>
          </a:p>
        </p:txBody>
      </p:sp>
      <p:sp>
        <p:nvSpPr>
          <p:cNvPr id="5" name="Footer Placeholder 4">
            <a:extLst>
              <a:ext uri="{FF2B5EF4-FFF2-40B4-BE49-F238E27FC236}">
                <a16:creationId xmlns:a16="http://schemas.microsoft.com/office/drawing/2014/main" id="{05781A65-6F04-116C-CBCA-1C0D214A94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C3FF3F-6861-8C97-A238-135D18578DB9}"/>
              </a:ext>
            </a:extLst>
          </p:cNvPr>
          <p:cNvSpPr>
            <a:spLocks noGrp="1"/>
          </p:cNvSpPr>
          <p:nvPr>
            <p:ph type="sldNum" sz="quarter" idx="12"/>
          </p:nvPr>
        </p:nvSpPr>
        <p:spPr/>
        <p:txBody>
          <a:bodyPr/>
          <a:lstStyle/>
          <a:p>
            <a:fld id="{45478867-DD32-4F2A-AA3A-7D40110FD4C7}" type="slidenum">
              <a:rPr lang="en-GB" smtClean="0"/>
              <a:t>‹#›</a:t>
            </a:fld>
            <a:endParaRPr lang="en-GB"/>
          </a:p>
        </p:txBody>
      </p:sp>
    </p:spTree>
    <p:extLst>
      <p:ext uri="{BB962C8B-B14F-4D97-AF65-F5344CB8AC3E}">
        <p14:creationId xmlns:p14="http://schemas.microsoft.com/office/powerpoint/2010/main" val="1423437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C50080-2430-D040-AA97-5F3B18420EE6}"/>
              </a:ext>
            </a:extLst>
          </p:cNvPr>
          <p:cNvSpPr>
            <a:spLocks noGrp="1"/>
          </p:cNvSpPr>
          <p:nvPr>
            <p:ph type="subTitle" idx="1" hasCustomPrompt="1"/>
          </p:nvPr>
        </p:nvSpPr>
        <p:spPr>
          <a:xfrm>
            <a:off x="7837713" y="5852160"/>
            <a:ext cx="3810948" cy="1005840"/>
          </a:xfrm>
          <a:prstGeom prst="rect">
            <a:avLst/>
          </a:prstGeom>
        </p:spPr>
        <p:txBody>
          <a:bodyPr>
            <a:normAutofit/>
          </a:bodyPr>
          <a:lstStyle>
            <a:lvl1pPr marL="0" indent="0" algn="r">
              <a:buNone/>
              <a:defRPr sz="1600" b="0">
                <a:solidFill>
                  <a:srgbClr val="42556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by: John Smith</a:t>
            </a:r>
            <a:br>
              <a:rPr lang="en-US"/>
            </a:br>
            <a:r>
              <a:rPr lang="en-US"/>
              <a:t>Date to go here</a:t>
            </a:r>
          </a:p>
        </p:txBody>
      </p:sp>
      <p:sp>
        <p:nvSpPr>
          <p:cNvPr id="4" name="Title 1">
            <a:extLst>
              <a:ext uri="{FF2B5EF4-FFF2-40B4-BE49-F238E27FC236}">
                <a16:creationId xmlns:a16="http://schemas.microsoft.com/office/drawing/2014/main" id="{0065C174-ED0C-A44F-851C-56713AD9161A}"/>
              </a:ext>
            </a:extLst>
          </p:cNvPr>
          <p:cNvSpPr>
            <a:spLocks noGrp="1"/>
          </p:cNvSpPr>
          <p:nvPr>
            <p:ph type="ctrTitle" hasCustomPrompt="1"/>
          </p:nvPr>
        </p:nvSpPr>
        <p:spPr>
          <a:xfrm>
            <a:off x="714103" y="3030583"/>
            <a:ext cx="10834894"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a:t>Presentation title to go in here</a:t>
            </a:r>
          </a:p>
        </p:txBody>
      </p:sp>
    </p:spTree>
    <p:extLst>
      <p:ext uri="{BB962C8B-B14F-4D97-AF65-F5344CB8AC3E}">
        <p14:creationId xmlns:p14="http://schemas.microsoft.com/office/powerpoint/2010/main" val="3742154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82E70BC-344F-4941-8C7C-E440EC3E4260}"/>
              </a:ext>
            </a:extLst>
          </p:cNvPr>
          <p:cNvSpPr>
            <a:spLocks noGrp="1"/>
          </p:cNvSpPr>
          <p:nvPr>
            <p:ph idx="1"/>
          </p:nvPr>
        </p:nvSpPr>
        <p:spPr>
          <a:xfrm>
            <a:off x="563671" y="1825625"/>
            <a:ext cx="10790129" cy="4351338"/>
          </a:xfrm>
          <a:prstGeom prst="rect">
            <a:avLst/>
          </a:prstGeom>
        </p:spPr>
        <p:txBody>
          <a:bodyPr/>
          <a:lstStyle>
            <a:lvl1pPr>
              <a:defRPr sz="2400">
                <a:solidFill>
                  <a:srgbClr val="425563"/>
                </a:solidFill>
                <a:latin typeface="Arial" panose="020B0604020202020204" pitchFamily="34" charset="0"/>
                <a:cs typeface="Arial" panose="020B0604020202020204" pitchFamily="34" charset="0"/>
              </a:defRPr>
            </a:lvl1pPr>
            <a:lvl2pPr>
              <a:defRPr sz="2000">
                <a:solidFill>
                  <a:srgbClr val="425563"/>
                </a:solidFill>
                <a:latin typeface="Arial" panose="020B0604020202020204" pitchFamily="34" charset="0"/>
                <a:cs typeface="Arial" panose="020B0604020202020204" pitchFamily="34" charset="0"/>
              </a:defRPr>
            </a:lvl2pPr>
            <a:lvl3pPr>
              <a:defRPr sz="1600">
                <a:solidFill>
                  <a:srgbClr val="425563"/>
                </a:solidFill>
                <a:latin typeface="Arial" panose="020B0604020202020204" pitchFamily="34" charset="0"/>
                <a:cs typeface="Arial" panose="020B0604020202020204" pitchFamily="34" charset="0"/>
              </a:defRPr>
            </a:lvl3pPr>
            <a:lvl4pPr>
              <a:defRPr>
                <a:solidFill>
                  <a:srgbClr val="3E5F73"/>
                </a:solidFill>
                <a:latin typeface="Arial" panose="020B0604020202020204" pitchFamily="34" charset="0"/>
                <a:cs typeface="Arial" panose="020B0604020202020204" pitchFamily="34" charset="0"/>
              </a:defRPr>
            </a:lvl4pPr>
            <a:lvl5pPr>
              <a:defRPr>
                <a:solidFill>
                  <a:srgbClr val="3E5F73"/>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6" name="Title 1">
            <a:extLst>
              <a:ext uri="{FF2B5EF4-FFF2-40B4-BE49-F238E27FC236}">
                <a16:creationId xmlns:a16="http://schemas.microsoft.com/office/drawing/2014/main" id="{B5F3EBB5-73D6-CC4A-9F1D-89DCC2F61552}"/>
              </a:ext>
            </a:extLst>
          </p:cNvPr>
          <p:cNvSpPr>
            <a:spLocks noGrp="1"/>
          </p:cNvSpPr>
          <p:nvPr>
            <p:ph type="title"/>
          </p:nvPr>
        </p:nvSpPr>
        <p:spPr>
          <a:xfrm>
            <a:off x="563671" y="852055"/>
            <a:ext cx="8636085" cy="519545"/>
          </a:xfrm>
          <a:prstGeom prst="rect">
            <a:avLst/>
          </a:prstGeom>
        </p:spPr>
        <p:txBody>
          <a:bodyPr>
            <a:normAutofit/>
          </a:bodyPr>
          <a:lstStyle>
            <a:lvl1pPr>
              <a:defRPr sz="2800">
                <a:solidFill>
                  <a:srgbClr val="3E5F73"/>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793096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Divider Slide Dark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F16397-FE65-A44E-8565-615E9F88D85D}"/>
              </a:ext>
            </a:extLst>
          </p:cNvPr>
          <p:cNvSpPr>
            <a:spLocks noGrp="1"/>
          </p:cNvSpPr>
          <p:nvPr>
            <p:ph type="ctrTitle" hasCustomPrompt="1"/>
          </p:nvPr>
        </p:nvSpPr>
        <p:spPr>
          <a:xfrm>
            <a:off x="714103" y="3030583"/>
            <a:ext cx="6718663"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a:t>Divider title to go in here</a:t>
            </a:r>
          </a:p>
        </p:txBody>
      </p:sp>
    </p:spTree>
    <p:extLst>
      <p:ext uri="{BB962C8B-B14F-4D97-AF65-F5344CB8AC3E}">
        <p14:creationId xmlns:p14="http://schemas.microsoft.com/office/powerpoint/2010/main" val="227229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10" name="Picture 9" descr="A light bulb with circuit board in the shape of a tree&#10;&#10;Description automatically generated">
            <a:extLst>
              <a:ext uri="{FF2B5EF4-FFF2-40B4-BE49-F238E27FC236}">
                <a16:creationId xmlns:a16="http://schemas.microsoft.com/office/drawing/2014/main" id="{63F336E0-2D80-F582-8AE2-A17999A021BE}"/>
              </a:ext>
            </a:extLst>
          </p:cNvPr>
          <p:cNvPicPr>
            <a:picLocks noChangeAspect="1"/>
          </p:cNvPicPr>
          <p:nvPr userDrawn="1"/>
        </p:nvPicPr>
        <p:blipFill>
          <a:blip r:embed="rId2">
            <a:alphaModFix amt="27000"/>
          </a:blip>
          <a:stretch>
            <a:fillRect/>
          </a:stretch>
        </p:blipFill>
        <p:spPr>
          <a:xfrm>
            <a:off x="0" y="0"/>
            <a:ext cx="6858000" cy="6858000"/>
          </a:xfrm>
          <a:prstGeom prst="rect">
            <a:avLst/>
          </a:prstGeom>
        </p:spPr>
      </p:pic>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4"/>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4270743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97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14480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194272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F5427-9BBA-B9EE-B502-A74727EB78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940E4B-AACA-AAF9-F1FF-05BA59C4FF9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29C6B0-0B77-55D5-8D39-1ED30F3EB374}"/>
              </a:ext>
            </a:extLst>
          </p:cNvPr>
          <p:cNvSpPr>
            <a:spLocks noGrp="1"/>
          </p:cNvSpPr>
          <p:nvPr>
            <p:ph type="dt" sz="half" idx="10"/>
          </p:nvPr>
        </p:nvSpPr>
        <p:spPr/>
        <p:txBody>
          <a:bodyPr/>
          <a:lstStyle/>
          <a:p>
            <a:fld id="{658D9F1A-820C-4656-A809-71E9C2099877}" type="datetimeFigureOut">
              <a:rPr lang="en-GB" smtClean="0"/>
              <a:t>12/01/2026</a:t>
            </a:fld>
            <a:endParaRPr lang="en-GB"/>
          </a:p>
        </p:txBody>
      </p:sp>
      <p:sp>
        <p:nvSpPr>
          <p:cNvPr id="5" name="Footer Placeholder 4">
            <a:extLst>
              <a:ext uri="{FF2B5EF4-FFF2-40B4-BE49-F238E27FC236}">
                <a16:creationId xmlns:a16="http://schemas.microsoft.com/office/drawing/2014/main" id="{0A12DC25-BA50-1525-BB22-63D15DD47C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6D40F1-DAAF-FAF5-43B9-0595FD52E92F}"/>
              </a:ext>
            </a:extLst>
          </p:cNvPr>
          <p:cNvSpPr>
            <a:spLocks noGrp="1"/>
          </p:cNvSpPr>
          <p:nvPr>
            <p:ph type="sldNum" sz="quarter" idx="12"/>
          </p:nvPr>
        </p:nvSpPr>
        <p:spPr/>
        <p:txBody>
          <a:bodyPr/>
          <a:lstStyle/>
          <a:p>
            <a:fld id="{E2C593A4-58CB-4DB9-A0D0-329F17A8944B}" type="slidenum">
              <a:rPr lang="en-GB" smtClean="0"/>
              <a:t>‹#›</a:t>
            </a:fld>
            <a:endParaRPr lang="en-GB"/>
          </a:p>
        </p:txBody>
      </p:sp>
    </p:spTree>
    <p:extLst>
      <p:ext uri="{BB962C8B-B14F-4D97-AF65-F5344CB8AC3E}">
        <p14:creationId xmlns:p14="http://schemas.microsoft.com/office/powerpoint/2010/main" val="3096087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4" name="Picture 3" descr="A light bulb with circuit board in the shape of a tree&#10;&#10;Description automatically generated">
            <a:extLst>
              <a:ext uri="{FF2B5EF4-FFF2-40B4-BE49-F238E27FC236}">
                <a16:creationId xmlns:a16="http://schemas.microsoft.com/office/drawing/2014/main" id="{03ECB716-5492-12CA-D08B-E856245D565A}"/>
              </a:ext>
            </a:extLst>
          </p:cNvPr>
          <p:cNvPicPr>
            <a:picLocks noChangeAspect="1"/>
          </p:cNvPicPr>
          <p:nvPr userDrawn="1"/>
        </p:nvPicPr>
        <p:blipFill>
          <a:blip r:embed="rId2">
            <a:alphaModFix amt="22000"/>
          </a:blip>
          <a:stretch>
            <a:fillRect/>
          </a:stretch>
        </p:blipFill>
        <p:spPr>
          <a:xfrm>
            <a:off x="5334000" y="0"/>
            <a:ext cx="6858000" cy="6858000"/>
          </a:xfrm>
          <a:prstGeom prst="rect">
            <a:avLst/>
          </a:prstGeom>
        </p:spPr>
      </p:pic>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398397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64572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pic>
        <p:nvPicPr>
          <p:cNvPr id="4" name="Picture 3" descr="A light bulb with circuit board in the shape of a tree&#10;&#10;Description automatically generated">
            <a:extLst>
              <a:ext uri="{FF2B5EF4-FFF2-40B4-BE49-F238E27FC236}">
                <a16:creationId xmlns:a16="http://schemas.microsoft.com/office/drawing/2014/main" id="{A3566B4E-51A5-7160-A7B4-B4417241767E}"/>
              </a:ext>
            </a:extLst>
          </p:cNvPr>
          <p:cNvPicPr>
            <a:picLocks noChangeAspect="1"/>
          </p:cNvPicPr>
          <p:nvPr userDrawn="1"/>
        </p:nvPicPr>
        <p:blipFill>
          <a:blip r:embed="rId2">
            <a:alphaModFix amt="22000"/>
          </a:blip>
          <a:stretch>
            <a:fillRect/>
          </a:stretch>
        </p:blipFill>
        <p:spPr>
          <a:xfrm>
            <a:off x="5334000" y="10326"/>
            <a:ext cx="6858000" cy="6858000"/>
          </a:xfrm>
          <a:prstGeom prst="rect">
            <a:avLst/>
          </a:prstGeom>
        </p:spPr>
      </p:pic>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9082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134147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208742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58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17398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54741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190334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25496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A5FD8-D83C-0705-F023-07A589DEDE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E9CA43-17C7-AAFF-7CA4-3AFE8F570E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DAC9FEF-E988-3539-EAB7-79501C55B3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3CEDD8-0FED-6773-B98F-91E38F94477D}"/>
              </a:ext>
            </a:extLst>
          </p:cNvPr>
          <p:cNvSpPr>
            <a:spLocks noGrp="1"/>
          </p:cNvSpPr>
          <p:nvPr>
            <p:ph type="dt" sz="half" idx="10"/>
          </p:nvPr>
        </p:nvSpPr>
        <p:spPr/>
        <p:txBody>
          <a:bodyPr/>
          <a:lstStyle/>
          <a:p>
            <a:fld id="{658D9F1A-820C-4656-A809-71E9C2099877}" type="datetimeFigureOut">
              <a:rPr lang="en-GB" smtClean="0"/>
              <a:t>12/01/2026</a:t>
            </a:fld>
            <a:endParaRPr lang="en-GB"/>
          </a:p>
        </p:txBody>
      </p:sp>
      <p:sp>
        <p:nvSpPr>
          <p:cNvPr id="6" name="Footer Placeholder 5">
            <a:extLst>
              <a:ext uri="{FF2B5EF4-FFF2-40B4-BE49-F238E27FC236}">
                <a16:creationId xmlns:a16="http://schemas.microsoft.com/office/drawing/2014/main" id="{59B7507D-3C9D-5ED7-845C-9F7BD6AB9A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9A24A1-3ECC-E82E-A0F2-3A0A0117B850}"/>
              </a:ext>
            </a:extLst>
          </p:cNvPr>
          <p:cNvSpPr>
            <a:spLocks noGrp="1"/>
          </p:cNvSpPr>
          <p:nvPr>
            <p:ph type="sldNum" sz="quarter" idx="12"/>
          </p:nvPr>
        </p:nvSpPr>
        <p:spPr/>
        <p:txBody>
          <a:bodyPr/>
          <a:lstStyle/>
          <a:p>
            <a:fld id="{E2C593A4-58CB-4DB9-A0D0-329F17A8944B}" type="slidenum">
              <a:rPr lang="en-GB" smtClean="0"/>
              <a:t>‹#›</a:t>
            </a:fld>
            <a:endParaRPr lang="en-GB"/>
          </a:p>
        </p:txBody>
      </p:sp>
    </p:spTree>
    <p:extLst>
      <p:ext uri="{BB962C8B-B14F-4D97-AF65-F5344CB8AC3E}">
        <p14:creationId xmlns:p14="http://schemas.microsoft.com/office/powerpoint/2010/main" val="15637485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22767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74531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6945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218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4954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1486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193184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7" name="Picture 6" descr="A light bulb with circuit board in the shape of a tree&#10;&#10;Description automatically generated">
            <a:extLst>
              <a:ext uri="{FF2B5EF4-FFF2-40B4-BE49-F238E27FC236}">
                <a16:creationId xmlns:a16="http://schemas.microsoft.com/office/drawing/2014/main" id="{0166A05D-3B17-6469-F73C-E4E6F8C9C82D}"/>
              </a:ext>
            </a:extLst>
          </p:cNvPr>
          <p:cNvPicPr>
            <a:picLocks noChangeAspect="1"/>
          </p:cNvPicPr>
          <p:nvPr userDrawn="1"/>
        </p:nvPicPr>
        <p:blipFill>
          <a:blip r:embed="rId2">
            <a:alphaModFix amt="22000"/>
          </a:blip>
          <a:stretch>
            <a:fillRect/>
          </a:stretch>
        </p:blipFill>
        <p:spPr>
          <a:xfrm>
            <a:off x="5334000" y="0"/>
            <a:ext cx="6858000" cy="6858000"/>
          </a:xfrm>
          <a:prstGeom prst="rect">
            <a:avLst/>
          </a:prstGeom>
        </p:spPr>
      </p:pic>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4"/>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218630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10958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16494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D216A-1399-6A35-E48A-CDF49768139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CD5DA4-509A-CA42-44ED-5AD44951D8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B762B6-1CBA-C631-D0F6-D28103788E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90523C1-3C0A-8A41-D1D4-73921B88A4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3F7135-6BB8-7476-F494-F1C2DC5400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E427708-A934-47DD-79E5-AD546918E8EF}"/>
              </a:ext>
            </a:extLst>
          </p:cNvPr>
          <p:cNvSpPr>
            <a:spLocks noGrp="1"/>
          </p:cNvSpPr>
          <p:nvPr>
            <p:ph type="dt" sz="half" idx="10"/>
          </p:nvPr>
        </p:nvSpPr>
        <p:spPr/>
        <p:txBody>
          <a:bodyPr/>
          <a:lstStyle/>
          <a:p>
            <a:fld id="{658D9F1A-820C-4656-A809-71E9C2099877}" type="datetimeFigureOut">
              <a:rPr lang="en-GB" smtClean="0"/>
              <a:t>12/01/2026</a:t>
            </a:fld>
            <a:endParaRPr lang="en-GB"/>
          </a:p>
        </p:txBody>
      </p:sp>
      <p:sp>
        <p:nvSpPr>
          <p:cNvPr id="8" name="Footer Placeholder 7">
            <a:extLst>
              <a:ext uri="{FF2B5EF4-FFF2-40B4-BE49-F238E27FC236}">
                <a16:creationId xmlns:a16="http://schemas.microsoft.com/office/drawing/2014/main" id="{090AC7E2-3B66-3545-71A2-210CA1CFB2A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24DA93-EC55-F066-6147-BCE7B9C3E362}"/>
              </a:ext>
            </a:extLst>
          </p:cNvPr>
          <p:cNvSpPr>
            <a:spLocks noGrp="1"/>
          </p:cNvSpPr>
          <p:nvPr>
            <p:ph type="sldNum" sz="quarter" idx="12"/>
          </p:nvPr>
        </p:nvSpPr>
        <p:spPr/>
        <p:txBody>
          <a:bodyPr/>
          <a:lstStyle/>
          <a:p>
            <a:fld id="{E2C593A4-58CB-4DB9-A0D0-329F17A8944B}" type="slidenum">
              <a:rPr lang="en-GB" smtClean="0"/>
              <a:t>‹#›</a:t>
            </a:fld>
            <a:endParaRPr lang="en-GB"/>
          </a:p>
        </p:txBody>
      </p:sp>
    </p:spTree>
    <p:extLst>
      <p:ext uri="{BB962C8B-B14F-4D97-AF65-F5344CB8AC3E}">
        <p14:creationId xmlns:p14="http://schemas.microsoft.com/office/powerpoint/2010/main" val="3776057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C50080-2430-D040-AA97-5F3B18420EE6}"/>
              </a:ext>
            </a:extLst>
          </p:cNvPr>
          <p:cNvSpPr>
            <a:spLocks noGrp="1"/>
          </p:cNvSpPr>
          <p:nvPr>
            <p:ph type="subTitle" idx="1" hasCustomPrompt="1"/>
          </p:nvPr>
        </p:nvSpPr>
        <p:spPr>
          <a:xfrm>
            <a:off x="7837713" y="5852160"/>
            <a:ext cx="3810948" cy="1005840"/>
          </a:xfrm>
          <a:prstGeom prst="rect">
            <a:avLst/>
          </a:prstGeom>
        </p:spPr>
        <p:txBody>
          <a:bodyPr>
            <a:normAutofit/>
          </a:bodyPr>
          <a:lstStyle>
            <a:lvl1pPr marL="0" indent="0" algn="r">
              <a:buNone/>
              <a:defRPr sz="1600" b="0">
                <a:solidFill>
                  <a:srgbClr val="42556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by: John Smith</a:t>
            </a:r>
            <a:br>
              <a:rPr lang="en-US"/>
            </a:br>
            <a:r>
              <a:rPr lang="en-US"/>
              <a:t>Date to go here</a:t>
            </a:r>
          </a:p>
        </p:txBody>
      </p:sp>
      <p:sp>
        <p:nvSpPr>
          <p:cNvPr id="4" name="Title 1">
            <a:extLst>
              <a:ext uri="{FF2B5EF4-FFF2-40B4-BE49-F238E27FC236}">
                <a16:creationId xmlns:a16="http://schemas.microsoft.com/office/drawing/2014/main" id="{0065C174-ED0C-A44F-851C-56713AD9161A}"/>
              </a:ext>
            </a:extLst>
          </p:cNvPr>
          <p:cNvSpPr>
            <a:spLocks noGrp="1"/>
          </p:cNvSpPr>
          <p:nvPr>
            <p:ph type="ctrTitle" hasCustomPrompt="1"/>
          </p:nvPr>
        </p:nvSpPr>
        <p:spPr>
          <a:xfrm>
            <a:off x="714103" y="3030583"/>
            <a:ext cx="10834894"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a:t>Presentation title to go in here</a:t>
            </a:r>
          </a:p>
        </p:txBody>
      </p:sp>
    </p:spTree>
    <p:extLst>
      <p:ext uri="{BB962C8B-B14F-4D97-AF65-F5344CB8AC3E}">
        <p14:creationId xmlns:p14="http://schemas.microsoft.com/office/powerpoint/2010/main" val="25405026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C50080-2430-D040-AA97-5F3B18420EE6}"/>
              </a:ext>
            </a:extLst>
          </p:cNvPr>
          <p:cNvSpPr>
            <a:spLocks noGrp="1"/>
          </p:cNvSpPr>
          <p:nvPr>
            <p:ph type="subTitle" idx="1" hasCustomPrompt="1"/>
          </p:nvPr>
        </p:nvSpPr>
        <p:spPr>
          <a:xfrm>
            <a:off x="7837713" y="5852160"/>
            <a:ext cx="3810948" cy="1005840"/>
          </a:xfrm>
          <a:prstGeom prst="rect">
            <a:avLst/>
          </a:prstGeom>
        </p:spPr>
        <p:txBody>
          <a:bodyPr>
            <a:normAutofit/>
          </a:bodyPr>
          <a:lstStyle>
            <a:lvl1pPr marL="0" indent="0" algn="r">
              <a:buNone/>
              <a:defRPr sz="1600" b="0">
                <a:solidFill>
                  <a:srgbClr val="42556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by: John Smith</a:t>
            </a:r>
            <a:br>
              <a:rPr lang="en-US"/>
            </a:br>
            <a:r>
              <a:rPr lang="en-US"/>
              <a:t>Date to go here</a:t>
            </a:r>
          </a:p>
        </p:txBody>
      </p:sp>
      <p:sp>
        <p:nvSpPr>
          <p:cNvPr id="4" name="Title 1">
            <a:extLst>
              <a:ext uri="{FF2B5EF4-FFF2-40B4-BE49-F238E27FC236}">
                <a16:creationId xmlns:a16="http://schemas.microsoft.com/office/drawing/2014/main" id="{B371A67D-2259-1846-813E-539677523EBC}"/>
              </a:ext>
            </a:extLst>
          </p:cNvPr>
          <p:cNvSpPr>
            <a:spLocks noGrp="1"/>
          </p:cNvSpPr>
          <p:nvPr>
            <p:ph type="ctrTitle" hasCustomPrompt="1"/>
          </p:nvPr>
        </p:nvSpPr>
        <p:spPr>
          <a:xfrm>
            <a:off x="714103" y="3030583"/>
            <a:ext cx="10834894"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a:t>Presentation title to go in here</a:t>
            </a:r>
          </a:p>
        </p:txBody>
      </p:sp>
    </p:spTree>
    <p:extLst>
      <p:ext uri="{BB962C8B-B14F-4D97-AF65-F5344CB8AC3E}">
        <p14:creationId xmlns:p14="http://schemas.microsoft.com/office/powerpoint/2010/main" val="21637721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62A52-C601-6F41-B2A8-EE00512CCDE5}"/>
              </a:ext>
            </a:extLst>
          </p:cNvPr>
          <p:cNvSpPr>
            <a:spLocks noGrp="1"/>
          </p:cNvSpPr>
          <p:nvPr>
            <p:ph type="ctrTitle" hasCustomPrompt="1"/>
          </p:nvPr>
        </p:nvSpPr>
        <p:spPr>
          <a:xfrm>
            <a:off x="714103" y="3030583"/>
            <a:ext cx="10834894"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a:t>Presentation title to go in here</a:t>
            </a:r>
          </a:p>
        </p:txBody>
      </p:sp>
      <p:sp>
        <p:nvSpPr>
          <p:cNvPr id="3" name="Subtitle 2">
            <a:extLst>
              <a:ext uri="{FF2B5EF4-FFF2-40B4-BE49-F238E27FC236}">
                <a16:creationId xmlns:a16="http://schemas.microsoft.com/office/drawing/2014/main" id="{42C50080-2430-D040-AA97-5F3B18420EE6}"/>
              </a:ext>
            </a:extLst>
          </p:cNvPr>
          <p:cNvSpPr>
            <a:spLocks noGrp="1"/>
          </p:cNvSpPr>
          <p:nvPr>
            <p:ph type="subTitle" idx="1" hasCustomPrompt="1"/>
          </p:nvPr>
        </p:nvSpPr>
        <p:spPr>
          <a:xfrm>
            <a:off x="7837713" y="5852160"/>
            <a:ext cx="3810948" cy="1005840"/>
          </a:xfrm>
          <a:prstGeom prst="rect">
            <a:avLst/>
          </a:prstGeom>
        </p:spPr>
        <p:txBody>
          <a:bodyPr>
            <a:normAutofit/>
          </a:bodyPr>
          <a:lstStyle>
            <a:lvl1pPr marL="0" indent="0" algn="r">
              <a:buNone/>
              <a:defRPr sz="1600" b="0">
                <a:solidFill>
                  <a:srgbClr val="42556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by: John Smith</a:t>
            </a:r>
            <a:br>
              <a:rPr lang="en-US"/>
            </a:br>
            <a:r>
              <a:rPr lang="en-US"/>
              <a:t>Date to go here</a:t>
            </a:r>
          </a:p>
        </p:txBody>
      </p:sp>
    </p:spTree>
    <p:extLst>
      <p:ext uri="{BB962C8B-B14F-4D97-AF65-F5344CB8AC3E}">
        <p14:creationId xmlns:p14="http://schemas.microsoft.com/office/powerpoint/2010/main" val="932001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D0899E-2565-5D40-81E1-713D695A7674}"/>
              </a:ext>
            </a:extLst>
          </p:cNvPr>
          <p:cNvSpPr>
            <a:spLocks noGrp="1"/>
          </p:cNvSpPr>
          <p:nvPr>
            <p:ph idx="1"/>
          </p:nvPr>
        </p:nvSpPr>
        <p:spPr>
          <a:xfrm>
            <a:off x="563671" y="1825625"/>
            <a:ext cx="10790129" cy="4351338"/>
          </a:xfrm>
          <a:prstGeom prst="rect">
            <a:avLst/>
          </a:prstGeom>
        </p:spPr>
        <p:txBody>
          <a:bodyPr/>
          <a:lstStyle>
            <a:lvl1pPr>
              <a:defRPr sz="2400">
                <a:solidFill>
                  <a:srgbClr val="425563"/>
                </a:solidFill>
                <a:latin typeface="Arial" panose="020B0604020202020204" pitchFamily="34" charset="0"/>
                <a:cs typeface="Arial" panose="020B0604020202020204" pitchFamily="34" charset="0"/>
              </a:defRPr>
            </a:lvl1pPr>
            <a:lvl2pPr>
              <a:defRPr sz="2000">
                <a:solidFill>
                  <a:srgbClr val="425563"/>
                </a:solidFill>
                <a:latin typeface="Arial" panose="020B0604020202020204" pitchFamily="34" charset="0"/>
                <a:cs typeface="Arial" panose="020B0604020202020204" pitchFamily="34" charset="0"/>
              </a:defRPr>
            </a:lvl2pPr>
            <a:lvl3pPr>
              <a:defRPr sz="1600">
                <a:solidFill>
                  <a:srgbClr val="425563"/>
                </a:solidFill>
                <a:latin typeface="Arial" panose="020B0604020202020204" pitchFamily="34" charset="0"/>
                <a:cs typeface="Arial" panose="020B0604020202020204" pitchFamily="34" charset="0"/>
              </a:defRPr>
            </a:lvl3pPr>
            <a:lvl4pPr>
              <a:defRPr>
                <a:solidFill>
                  <a:srgbClr val="3E5F73"/>
                </a:solidFill>
                <a:latin typeface="Arial" panose="020B0604020202020204" pitchFamily="34" charset="0"/>
                <a:cs typeface="Arial" panose="020B0604020202020204" pitchFamily="34" charset="0"/>
              </a:defRPr>
            </a:lvl4pPr>
            <a:lvl5pPr>
              <a:defRPr>
                <a:solidFill>
                  <a:srgbClr val="3E5F73"/>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8" name="Title 1">
            <a:extLst>
              <a:ext uri="{FF2B5EF4-FFF2-40B4-BE49-F238E27FC236}">
                <a16:creationId xmlns:a16="http://schemas.microsoft.com/office/drawing/2014/main" id="{CE9EBC20-7028-D246-A62A-FDECB0D150FD}"/>
              </a:ext>
            </a:extLst>
          </p:cNvPr>
          <p:cNvSpPr>
            <a:spLocks noGrp="1"/>
          </p:cNvSpPr>
          <p:nvPr>
            <p:ph type="title"/>
          </p:nvPr>
        </p:nvSpPr>
        <p:spPr>
          <a:xfrm>
            <a:off x="563671" y="852055"/>
            <a:ext cx="8636085" cy="519545"/>
          </a:xfrm>
          <a:prstGeom prst="rect">
            <a:avLst/>
          </a:prstGeom>
        </p:spPr>
        <p:txBody>
          <a:bodyPr>
            <a:normAutofit/>
          </a:bodyPr>
          <a:lstStyle>
            <a:lvl1pPr>
              <a:defRPr sz="2800">
                <a:solidFill>
                  <a:srgbClr val="3E5F73"/>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6713245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82E70BC-344F-4941-8C7C-E440EC3E4260}"/>
              </a:ext>
            </a:extLst>
          </p:cNvPr>
          <p:cNvSpPr>
            <a:spLocks noGrp="1"/>
          </p:cNvSpPr>
          <p:nvPr>
            <p:ph idx="1"/>
          </p:nvPr>
        </p:nvSpPr>
        <p:spPr>
          <a:xfrm>
            <a:off x="563671" y="1825625"/>
            <a:ext cx="10790129" cy="4351338"/>
          </a:xfrm>
          <a:prstGeom prst="rect">
            <a:avLst/>
          </a:prstGeom>
        </p:spPr>
        <p:txBody>
          <a:bodyPr/>
          <a:lstStyle>
            <a:lvl1pPr>
              <a:defRPr sz="2400">
                <a:solidFill>
                  <a:srgbClr val="425563"/>
                </a:solidFill>
                <a:latin typeface="Arial" panose="020B0604020202020204" pitchFamily="34" charset="0"/>
                <a:cs typeface="Arial" panose="020B0604020202020204" pitchFamily="34" charset="0"/>
              </a:defRPr>
            </a:lvl1pPr>
            <a:lvl2pPr>
              <a:defRPr sz="2000">
                <a:solidFill>
                  <a:srgbClr val="425563"/>
                </a:solidFill>
                <a:latin typeface="Arial" panose="020B0604020202020204" pitchFamily="34" charset="0"/>
                <a:cs typeface="Arial" panose="020B0604020202020204" pitchFamily="34" charset="0"/>
              </a:defRPr>
            </a:lvl2pPr>
            <a:lvl3pPr>
              <a:defRPr sz="1600">
                <a:solidFill>
                  <a:srgbClr val="425563"/>
                </a:solidFill>
                <a:latin typeface="Arial" panose="020B0604020202020204" pitchFamily="34" charset="0"/>
                <a:cs typeface="Arial" panose="020B0604020202020204" pitchFamily="34" charset="0"/>
              </a:defRPr>
            </a:lvl3pPr>
            <a:lvl4pPr>
              <a:defRPr>
                <a:solidFill>
                  <a:srgbClr val="3E5F73"/>
                </a:solidFill>
                <a:latin typeface="Arial" panose="020B0604020202020204" pitchFamily="34" charset="0"/>
                <a:cs typeface="Arial" panose="020B0604020202020204" pitchFamily="34" charset="0"/>
              </a:defRPr>
            </a:lvl4pPr>
            <a:lvl5pPr>
              <a:defRPr>
                <a:solidFill>
                  <a:srgbClr val="3E5F73"/>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6" name="Title 1">
            <a:extLst>
              <a:ext uri="{FF2B5EF4-FFF2-40B4-BE49-F238E27FC236}">
                <a16:creationId xmlns:a16="http://schemas.microsoft.com/office/drawing/2014/main" id="{B5F3EBB5-73D6-CC4A-9F1D-89DCC2F61552}"/>
              </a:ext>
            </a:extLst>
          </p:cNvPr>
          <p:cNvSpPr>
            <a:spLocks noGrp="1"/>
          </p:cNvSpPr>
          <p:nvPr>
            <p:ph type="title"/>
          </p:nvPr>
        </p:nvSpPr>
        <p:spPr>
          <a:xfrm>
            <a:off x="563671" y="852055"/>
            <a:ext cx="8636085" cy="519545"/>
          </a:xfrm>
          <a:prstGeom prst="rect">
            <a:avLst/>
          </a:prstGeom>
        </p:spPr>
        <p:txBody>
          <a:bodyPr>
            <a:normAutofit/>
          </a:bodyPr>
          <a:lstStyle>
            <a:lvl1pPr>
              <a:defRPr sz="2800">
                <a:solidFill>
                  <a:srgbClr val="3E5F73"/>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9588624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Content 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82E70BC-344F-4941-8C7C-E440EC3E4260}"/>
              </a:ext>
            </a:extLst>
          </p:cNvPr>
          <p:cNvSpPr>
            <a:spLocks noGrp="1"/>
          </p:cNvSpPr>
          <p:nvPr>
            <p:ph idx="1"/>
          </p:nvPr>
        </p:nvSpPr>
        <p:spPr>
          <a:xfrm>
            <a:off x="563671" y="1825625"/>
            <a:ext cx="10790129" cy="4351338"/>
          </a:xfrm>
          <a:prstGeom prst="rect">
            <a:avLst/>
          </a:prstGeom>
        </p:spPr>
        <p:txBody>
          <a:bodyPr/>
          <a:lstStyle>
            <a:lvl1pPr>
              <a:defRPr sz="2400">
                <a:solidFill>
                  <a:srgbClr val="425563"/>
                </a:solidFill>
                <a:latin typeface="Arial" panose="020B0604020202020204" pitchFamily="34" charset="0"/>
                <a:cs typeface="Arial" panose="020B0604020202020204" pitchFamily="34" charset="0"/>
              </a:defRPr>
            </a:lvl1pPr>
            <a:lvl2pPr>
              <a:defRPr sz="2000">
                <a:solidFill>
                  <a:srgbClr val="425563"/>
                </a:solidFill>
                <a:latin typeface="Arial" panose="020B0604020202020204" pitchFamily="34" charset="0"/>
                <a:cs typeface="Arial" panose="020B0604020202020204" pitchFamily="34" charset="0"/>
              </a:defRPr>
            </a:lvl2pPr>
            <a:lvl3pPr>
              <a:defRPr sz="1600">
                <a:solidFill>
                  <a:srgbClr val="425563"/>
                </a:solidFill>
                <a:latin typeface="Arial" panose="020B0604020202020204" pitchFamily="34" charset="0"/>
                <a:cs typeface="Arial" panose="020B0604020202020204" pitchFamily="34" charset="0"/>
              </a:defRPr>
            </a:lvl3pPr>
            <a:lvl4pPr>
              <a:defRPr>
                <a:solidFill>
                  <a:srgbClr val="3E5F73"/>
                </a:solidFill>
                <a:latin typeface="Arial" panose="020B0604020202020204" pitchFamily="34" charset="0"/>
                <a:cs typeface="Arial" panose="020B0604020202020204" pitchFamily="34" charset="0"/>
              </a:defRPr>
            </a:lvl4pPr>
            <a:lvl5pPr>
              <a:defRPr>
                <a:solidFill>
                  <a:srgbClr val="3E5F73"/>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6" name="Title 1">
            <a:extLst>
              <a:ext uri="{FF2B5EF4-FFF2-40B4-BE49-F238E27FC236}">
                <a16:creationId xmlns:a16="http://schemas.microsoft.com/office/drawing/2014/main" id="{B5F3EBB5-73D6-CC4A-9F1D-89DCC2F61552}"/>
              </a:ext>
            </a:extLst>
          </p:cNvPr>
          <p:cNvSpPr>
            <a:spLocks noGrp="1"/>
          </p:cNvSpPr>
          <p:nvPr>
            <p:ph type="title"/>
          </p:nvPr>
        </p:nvSpPr>
        <p:spPr>
          <a:xfrm>
            <a:off x="563671" y="852055"/>
            <a:ext cx="8636085" cy="519545"/>
          </a:xfrm>
          <a:prstGeom prst="rect">
            <a:avLst/>
          </a:prstGeom>
        </p:spPr>
        <p:txBody>
          <a:bodyPr>
            <a:normAutofit/>
          </a:bodyPr>
          <a:lstStyle>
            <a:lvl1pPr>
              <a:defRPr sz="2800">
                <a:solidFill>
                  <a:srgbClr val="3E5F73"/>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3009282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 Slide Dark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F16397-FE65-A44E-8565-615E9F88D85D}"/>
              </a:ext>
            </a:extLst>
          </p:cNvPr>
          <p:cNvSpPr>
            <a:spLocks noGrp="1"/>
          </p:cNvSpPr>
          <p:nvPr>
            <p:ph type="ctrTitle" hasCustomPrompt="1"/>
          </p:nvPr>
        </p:nvSpPr>
        <p:spPr>
          <a:xfrm>
            <a:off x="714103" y="3030583"/>
            <a:ext cx="6718663"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a:t>Divider title to go in here</a:t>
            </a:r>
          </a:p>
        </p:txBody>
      </p:sp>
    </p:spTree>
    <p:extLst>
      <p:ext uri="{BB962C8B-B14F-4D97-AF65-F5344CB8AC3E}">
        <p14:creationId xmlns:p14="http://schemas.microsoft.com/office/powerpoint/2010/main" val="41493400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vider Slide 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F16397-FE65-A44E-8565-615E9F88D85D}"/>
              </a:ext>
            </a:extLst>
          </p:cNvPr>
          <p:cNvSpPr>
            <a:spLocks noGrp="1"/>
          </p:cNvSpPr>
          <p:nvPr>
            <p:ph type="ctrTitle" hasCustomPrompt="1"/>
          </p:nvPr>
        </p:nvSpPr>
        <p:spPr>
          <a:xfrm>
            <a:off x="714103" y="3030583"/>
            <a:ext cx="6718663"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a:t>Divider title to go in here</a:t>
            </a:r>
          </a:p>
        </p:txBody>
      </p:sp>
    </p:spTree>
    <p:extLst>
      <p:ext uri="{BB962C8B-B14F-4D97-AF65-F5344CB8AC3E}">
        <p14:creationId xmlns:p14="http://schemas.microsoft.com/office/powerpoint/2010/main" val="2000702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vider Slide Dark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F16397-FE65-A44E-8565-615E9F88D85D}"/>
              </a:ext>
            </a:extLst>
          </p:cNvPr>
          <p:cNvSpPr>
            <a:spLocks noGrp="1"/>
          </p:cNvSpPr>
          <p:nvPr>
            <p:ph type="ctrTitle" hasCustomPrompt="1"/>
          </p:nvPr>
        </p:nvSpPr>
        <p:spPr>
          <a:xfrm>
            <a:off x="714103" y="3030583"/>
            <a:ext cx="6718663"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a:t>Divider title to go in here</a:t>
            </a:r>
          </a:p>
        </p:txBody>
      </p:sp>
    </p:spTree>
    <p:extLst>
      <p:ext uri="{BB962C8B-B14F-4D97-AF65-F5344CB8AC3E}">
        <p14:creationId xmlns:p14="http://schemas.microsoft.com/office/powerpoint/2010/main" val="1996154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8D43-DDDA-462C-950F-F1D329A3C15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5493782-BFEE-4AF9-96DC-97FD08E950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5E649C2-39F2-4FEE-A1C9-EAC558E9608E}"/>
              </a:ext>
            </a:extLst>
          </p:cNvPr>
          <p:cNvSpPr>
            <a:spLocks noGrp="1"/>
          </p:cNvSpPr>
          <p:nvPr>
            <p:ph type="dt" sz="half" idx="10"/>
          </p:nvPr>
        </p:nvSpPr>
        <p:spPr/>
        <p:txBody>
          <a:bodyPr/>
          <a:lstStyle/>
          <a:p>
            <a:fld id="{D96760BE-E5AD-4247-96B9-3A5DD11C45D9}" type="datetimeFigureOut">
              <a:rPr lang="en-GB" smtClean="0"/>
              <a:t>12/01/2026</a:t>
            </a:fld>
            <a:endParaRPr lang="en-GB"/>
          </a:p>
        </p:txBody>
      </p:sp>
      <p:sp>
        <p:nvSpPr>
          <p:cNvPr id="5" name="Footer Placeholder 4">
            <a:extLst>
              <a:ext uri="{FF2B5EF4-FFF2-40B4-BE49-F238E27FC236}">
                <a16:creationId xmlns:a16="http://schemas.microsoft.com/office/drawing/2014/main" id="{643722C7-6300-4558-8CDA-A550CB532C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880541-A4C0-4E25-8549-5D91874521AB}"/>
              </a:ext>
            </a:extLst>
          </p:cNvPr>
          <p:cNvSpPr>
            <a:spLocks noGrp="1"/>
          </p:cNvSpPr>
          <p:nvPr>
            <p:ph type="sldNum" sz="quarter" idx="12"/>
          </p:nvPr>
        </p:nvSpPr>
        <p:spPr/>
        <p:txBody>
          <a:bodyPr/>
          <a:lstStyle/>
          <a:p>
            <a:fld id="{361530BD-08DE-4EC4-AF89-FB6963E410A5}" type="slidenum">
              <a:rPr lang="en-GB" smtClean="0"/>
              <a:t>‹#›</a:t>
            </a:fld>
            <a:endParaRPr lang="en-GB"/>
          </a:p>
        </p:txBody>
      </p:sp>
    </p:spTree>
    <p:extLst>
      <p:ext uri="{BB962C8B-B14F-4D97-AF65-F5344CB8AC3E}">
        <p14:creationId xmlns:p14="http://schemas.microsoft.com/office/powerpoint/2010/main" val="394615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3C6F7-1223-5383-B5C6-22301CCFB2C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B37BA1F-2BCA-0B5A-2B64-724E71E322A2}"/>
              </a:ext>
            </a:extLst>
          </p:cNvPr>
          <p:cNvSpPr>
            <a:spLocks noGrp="1"/>
          </p:cNvSpPr>
          <p:nvPr>
            <p:ph type="dt" sz="half" idx="10"/>
          </p:nvPr>
        </p:nvSpPr>
        <p:spPr/>
        <p:txBody>
          <a:bodyPr/>
          <a:lstStyle/>
          <a:p>
            <a:fld id="{658D9F1A-820C-4656-A809-71E9C2099877}" type="datetimeFigureOut">
              <a:rPr lang="en-GB" smtClean="0"/>
              <a:t>12/01/2026</a:t>
            </a:fld>
            <a:endParaRPr lang="en-GB"/>
          </a:p>
        </p:txBody>
      </p:sp>
      <p:sp>
        <p:nvSpPr>
          <p:cNvPr id="4" name="Footer Placeholder 3">
            <a:extLst>
              <a:ext uri="{FF2B5EF4-FFF2-40B4-BE49-F238E27FC236}">
                <a16:creationId xmlns:a16="http://schemas.microsoft.com/office/drawing/2014/main" id="{819B2EA1-041D-7A88-6A45-40254149B2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7FCEA5C-D7F6-F2C3-35D0-3CF844AC712C}"/>
              </a:ext>
            </a:extLst>
          </p:cNvPr>
          <p:cNvSpPr>
            <a:spLocks noGrp="1"/>
          </p:cNvSpPr>
          <p:nvPr>
            <p:ph type="sldNum" sz="quarter" idx="12"/>
          </p:nvPr>
        </p:nvSpPr>
        <p:spPr/>
        <p:txBody>
          <a:bodyPr/>
          <a:lstStyle/>
          <a:p>
            <a:fld id="{E2C593A4-58CB-4DB9-A0D0-329F17A8944B}" type="slidenum">
              <a:rPr lang="en-GB" smtClean="0"/>
              <a:t>‹#›</a:t>
            </a:fld>
            <a:endParaRPr lang="en-GB"/>
          </a:p>
        </p:txBody>
      </p:sp>
    </p:spTree>
    <p:extLst>
      <p:ext uri="{BB962C8B-B14F-4D97-AF65-F5344CB8AC3E}">
        <p14:creationId xmlns:p14="http://schemas.microsoft.com/office/powerpoint/2010/main" val="22407635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84956-FE73-46A9-87DC-80264AD01BF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6F06293-3583-4FB3-AFC7-258D3676328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AC58B5A-E294-4F6C-90E9-3BF263A5720B}"/>
              </a:ext>
            </a:extLst>
          </p:cNvPr>
          <p:cNvSpPr>
            <a:spLocks noGrp="1"/>
          </p:cNvSpPr>
          <p:nvPr>
            <p:ph type="dt" sz="half" idx="10"/>
          </p:nvPr>
        </p:nvSpPr>
        <p:spPr/>
        <p:txBody>
          <a:bodyPr/>
          <a:lstStyle/>
          <a:p>
            <a:fld id="{D96760BE-E5AD-4247-96B9-3A5DD11C45D9}" type="datetimeFigureOut">
              <a:rPr lang="en-GB" smtClean="0"/>
              <a:t>12/01/2026</a:t>
            </a:fld>
            <a:endParaRPr lang="en-GB"/>
          </a:p>
        </p:txBody>
      </p:sp>
      <p:sp>
        <p:nvSpPr>
          <p:cNvPr id="5" name="Footer Placeholder 4">
            <a:extLst>
              <a:ext uri="{FF2B5EF4-FFF2-40B4-BE49-F238E27FC236}">
                <a16:creationId xmlns:a16="http://schemas.microsoft.com/office/drawing/2014/main" id="{5F10BE5B-C2D5-4581-8944-EAE61369ED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6264E6-6906-4677-8BA4-839A2F3328D8}"/>
              </a:ext>
            </a:extLst>
          </p:cNvPr>
          <p:cNvSpPr>
            <a:spLocks noGrp="1"/>
          </p:cNvSpPr>
          <p:nvPr>
            <p:ph type="sldNum" sz="quarter" idx="12"/>
          </p:nvPr>
        </p:nvSpPr>
        <p:spPr/>
        <p:txBody>
          <a:bodyPr/>
          <a:lstStyle/>
          <a:p>
            <a:fld id="{361530BD-08DE-4EC4-AF89-FB6963E410A5}" type="slidenum">
              <a:rPr lang="en-GB" smtClean="0"/>
              <a:t>‹#›</a:t>
            </a:fld>
            <a:endParaRPr lang="en-GB"/>
          </a:p>
        </p:txBody>
      </p:sp>
    </p:spTree>
    <p:extLst>
      <p:ext uri="{BB962C8B-B14F-4D97-AF65-F5344CB8AC3E}">
        <p14:creationId xmlns:p14="http://schemas.microsoft.com/office/powerpoint/2010/main" val="5038050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D7EC0-FC03-4646-9853-0DAB92A40D0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C87E841-8CB4-4B07-9C87-88BD6FB93D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883E15C-5163-4950-81F3-5FA9D2072422}"/>
              </a:ext>
            </a:extLst>
          </p:cNvPr>
          <p:cNvSpPr>
            <a:spLocks noGrp="1"/>
          </p:cNvSpPr>
          <p:nvPr>
            <p:ph type="dt" sz="half" idx="10"/>
          </p:nvPr>
        </p:nvSpPr>
        <p:spPr/>
        <p:txBody>
          <a:bodyPr/>
          <a:lstStyle/>
          <a:p>
            <a:fld id="{D96760BE-E5AD-4247-96B9-3A5DD11C45D9}" type="datetimeFigureOut">
              <a:rPr lang="en-GB" smtClean="0"/>
              <a:t>12/01/2026</a:t>
            </a:fld>
            <a:endParaRPr lang="en-GB"/>
          </a:p>
        </p:txBody>
      </p:sp>
      <p:sp>
        <p:nvSpPr>
          <p:cNvPr id="5" name="Footer Placeholder 4">
            <a:extLst>
              <a:ext uri="{FF2B5EF4-FFF2-40B4-BE49-F238E27FC236}">
                <a16:creationId xmlns:a16="http://schemas.microsoft.com/office/drawing/2014/main" id="{B3B3635A-0B00-4844-BE0A-2C7E52AC07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6691C2-96B1-4FA0-BBAD-255D57B58110}"/>
              </a:ext>
            </a:extLst>
          </p:cNvPr>
          <p:cNvSpPr>
            <a:spLocks noGrp="1"/>
          </p:cNvSpPr>
          <p:nvPr>
            <p:ph type="sldNum" sz="quarter" idx="12"/>
          </p:nvPr>
        </p:nvSpPr>
        <p:spPr/>
        <p:txBody>
          <a:bodyPr/>
          <a:lstStyle/>
          <a:p>
            <a:fld id="{361530BD-08DE-4EC4-AF89-FB6963E410A5}" type="slidenum">
              <a:rPr lang="en-GB" smtClean="0"/>
              <a:t>‹#›</a:t>
            </a:fld>
            <a:endParaRPr lang="en-GB"/>
          </a:p>
        </p:txBody>
      </p:sp>
    </p:spTree>
    <p:extLst>
      <p:ext uri="{BB962C8B-B14F-4D97-AF65-F5344CB8AC3E}">
        <p14:creationId xmlns:p14="http://schemas.microsoft.com/office/powerpoint/2010/main" val="22302601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C6643-7C01-4265-AC7E-68BBEE2DBE3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ACFF1A7-03B3-4B1B-96D2-90336235412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245494E-09DC-446B-BF8D-38D00CE823A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0060B48-F428-4254-AD43-3AE058440EDA}"/>
              </a:ext>
            </a:extLst>
          </p:cNvPr>
          <p:cNvSpPr>
            <a:spLocks noGrp="1"/>
          </p:cNvSpPr>
          <p:nvPr>
            <p:ph type="dt" sz="half" idx="10"/>
          </p:nvPr>
        </p:nvSpPr>
        <p:spPr/>
        <p:txBody>
          <a:bodyPr/>
          <a:lstStyle/>
          <a:p>
            <a:fld id="{D96760BE-E5AD-4247-96B9-3A5DD11C45D9}" type="datetimeFigureOut">
              <a:rPr lang="en-GB" smtClean="0"/>
              <a:t>12/01/2026</a:t>
            </a:fld>
            <a:endParaRPr lang="en-GB"/>
          </a:p>
        </p:txBody>
      </p:sp>
      <p:sp>
        <p:nvSpPr>
          <p:cNvPr id="6" name="Footer Placeholder 5">
            <a:extLst>
              <a:ext uri="{FF2B5EF4-FFF2-40B4-BE49-F238E27FC236}">
                <a16:creationId xmlns:a16="http://schemas.microsoft.com/office/drawing/2014/main" id="{FD80E111-8A8A-43AB-A4F8-10F730B5CF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791BD7-6061-4F4A-91DD-D1041AC6D577}"/>
              </a:ext>
            </a:extLst>
          </p:cNvPr>
          <p:cNvSpPr>
            <a:spLocks noGrp="1"/>
          </p:cNvSpPr>
          <p:nvPr>
            <p:ph type="sldNum" sz="quarter" idx="12"/>
          </p:nvPr>
        </p:nvSpPr>
        <p:spPr/>
        <p:txBody>
          <a:bodyPr/>
          <a:lstStyle/>
          <a:p>
            <a:fld id="{361530BD-08DE-4EC4-AF89-FB6963E410A5}" type="slidenum">
              <a:rPr lang="en-GB" smtClean="0"/>
              <a:t>‹#›</a:t>
            </a:fld>
            <a:endParaRPr lang="en-GB"/>
          </a:p>
        </p:txBody>
      </p:sp>
    </p:spTree>
    <p:extLst>
      <p:ext uri="{BB962C8B-B14F-4D97-AF65-F5344CB8AC3E}">
        <p14:creationId xmlns:p14="http://schemas.microsoft.com/office/powerpoint/2010/main" val="13249480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30919-5692-41BA-BF55-A3687C740AC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940DC75-378A-4EC2-B858-A5B684882E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2920788-472B-4297-B2E2-A0B11BF94C2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9059B55-6630-46A5-8277-FF6BF746EC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FDD126C-E156-45C3-BB08-938A88D8A58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5E7FCD5-3C6A-40AA-9C6F-8D9740D40F50}"/>
              </a:ext>
            </a:extLst>
          </p:cNvPr>
          <p:cNvSpPr>
            <a:spLocks noGrp="1"/>
          </p:cNvSpPr>
          <p:nvPr>
            <p:ph type="dt" sz="half" idx="10"/>
          </p:nvPr>
        </p:nvSpPr>
        <p:spPr/>
        <p:txBody>
          <a:bodyPr/>
          <a:lstStyle/>
          <a:p>
            <a:fld id="{D96760BE-E5AD-4247-96B9-3A5DD11C45D9}" type="datetimeFigureOut">
              <a:rPr lang="en-GB" smtClean="0"/>
              <a:t>12/01/2026</a:t>
            </a:fld>
            <a:endParaRPr lang="en-GB"/>
          </a:p>
        </p:txBody>
      </p:sp>
      <p:sp>
        <p:nvSpPr>
          <p:cNvPr id="8" name="Footer Placeholder 7">
            <a:extLst>
              <a:ext uri="{FF2B5EF4-FFF2-40B4-BE49-F238E27FC236}">
                <a16:creationId xmlns:a16="http://schemas.microsoft.com/office/drawing/2014/main" id="{CDF80E78-E798-46B8-97D5-B94BD13D9FF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41365E1-9249-4C9F-8FD4-08C7F1AEBC59}"/>
              </a:ext>
            </a:extLst>
          </p:cNvPr>
          <p:cNvSpPr>
            <a:spLocks noGrp="1"/>
          </p:cNvSpPr>
          <p:nvPr>
            <p:ph type="sldNum" sz="quarter" idx="12"/>
          </p:nvPr>
        </p:nvSpPr>
        <p:spPr/>
        <p:txBody>
          <a:bodyPr/>
          <a:lstStyle/>
          <a:p>
            <a:fld id="{361530BD-08DE-4EC4-AF89-FB6963E410A5}" type="slidenum">
              <a:rPr lang="en-GB" smtClean="0"/>
              <a:t>‹#›</a:t>
            </a:fld>
            <a:endParaRPr lang="en-GB"/>
          </a:p>
        </p:txBody>
      </p:sp>
    </p:spTree>
    <p:extLst>
      <p:ext uri="{BB962C8B-B14F-4D97-AF65-F5344CB8AC3E}">
        <p14:creationId xmlns:p14="http://schemas.microsoft.com/office/powerpoint/2010/main" val="13346308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63469-3B41-4E7E-9EA1-2DD93F768C9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87220B2-3ED2-4C72-AF16-903580A619E1}"/>
              </a:ext>
            </a:extLst>
          </p:cNvPr>
          <p:cNvSpPr>
            <a:spLocks noGrp="1"/>
          </p:cNvSpPr>
          <p:nvPr>
            <p:ph type="dt" sz="half" idx="10"/>
          </p:nvPr>
        </p:nvSpPr>
        <p:spPr/>
        <p:txBody>
          <a:bodyPr/>
          <a:lstStyle/>
          <a:p>
            <a:fld id="{D96760BE-E5AD-4247-96B9-3A5DD11C45D9}" type="datetimeFigureOut">
              <a:rPr lang="en-GB" smtClean="0"/>
              <a:t>12/01/2026</a:t>
            </a:fld>
            <a:endParaRPr lang="en-GB"/>
          </a:p>
        </p:txBody>
      </p:sp>
      <p:sp>
        <p:nvSpPr>
          <p:cNvPr id="4" name="Footer Placeholder 3">
            <a:extLst>
              <a:ext uri="{FF2B5EF4-FFF2-40B4-BE49-F238E27FC236}">
                <a16:creationId xmlns:a16="http://schemas.microsoft.com/office/drawing/2014/main" id="{B81A3E6E-B008-4F0E-B17D-1CDC4438DEA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47987D8-E404-4589-9B52-57089DCDF5B6}"/>
              </a:ext>
            </a:extLst>
          </p:cNvPr>
          <p:cNvSpPr>
            <a:spLocks noGrp="1"/>
          </p:cNvSpPr>
          <p:nvPr>
            <p:ph type="sldNum" sz="quarter" idx="12"/>
          </p:nvPr>
        </p:nvSpPr>
        <p:spPr/>
        <p:txBody>
          <a:bodyPr/>
          <a:lstStyle/>
          <a:p>
            <a:fld id="{361530BD-08DE-4EC4-AF89-FB6963E410A5}" type="slidenum">
              <a:rPr lang="en-GB" smtClean="0"/>
              <a:t>‹#›</a:t>
            </a:fld>
            <a:endParaRPr lang="en-GB"/>
          </a:p>
        </p:txBody>
      </p:sp>
    </p:spTree>
    <p:extLst>
      <p:ext uri="{BB962C8B-B14F-4D97-AF65-F5344CB8AC3E}">
        <p14:creationId xmlns:p14="http://schemas.microsoft.com/office/powerpoint/2010/main" val="37683607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8B9B75-FEEF-4D1F-B876-F635001932BC}"/>
              </a:ext>
            </a:extLst>
          </p:cNvPr>
          <p:cNvSpPr>
            <a:spLocks noGrp="1"/>
          </p:cNvSpPr>
          <p:nvPr>
            <p:ph type="dt" sz="half" idx="10"/>
          </p:nvPr>
        </p:nvSpPr>
        <p:spPr/>
        <p:txBody>
          <a:bodyPr/>
          <a:lstStyle/>
          <a:p>
            <a:fld id="{D96760BE-E5AD-4247-96B9-3A5DD11C45D9}" type="datetimeFigureOut">
              <a:rPr lang="en-GB" smtClean="0"/>
              <a:t>12/01/2026</a:t>
            </a:fld>
            <a:endParaRPr lang="en-GB"/>
          </a:p>
        </p:txBody>
      </p:sp>
      <p:sp>
        <p:nvSpPr>
          <p:cNvPr id="3" name="Footer Placeholder 2">
            <a:extLst>
              <a:ext uri="{FF2B5EF4-FFF2-40B4-BE49-F238E27FC236}">
                <a16:creationId xmlns:a16="http://schemas.microsoft.com/office/drawing/2014/main" id="{45E2F611-1522-42D8-9927-BC8361838CE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5E4946E-DF5E-4E38-9F60-8AB7C11ED6A0}"/>
              </a:ext>
            </a:extLst>
          </p:cNvPr>
          <p:cNvSpPr>
            <a:spLocks noGrp="1"/>
          </p:cNvSpPr>
          <p:nvPr>
            <p:ph type="sldNum" sz="quarter" idx="12"/>
          </p:nvPr>
        </p:nvSpPr>
        <p:spPr/>
        <p:txBody>
          <a:bodyPr/>
          <a:lstStyle/>
          <a:p>
            <a:fld id="{361530BD-08DE-4EC4-AF89-FB6963E410A5}" type="slidenum">
              <a:rPr lang="en-GB" smtClean="0"/>
              <a:t>‹#›</a:t>
            </a:fld>
            <a:endParaRPr lang="en-GB"/>
          </a:p>
        </p:txBody>
      </p:sp>
    </p:spTree>
    <p:extLst>
      <p:ext uri="{BB962C8B-B14F-4D97-AF65-F5344CB8AC3E}">
        <p14:creationId xmlns:p14="http://schemas.microsoft.com/office/powerpoint/2010/main" val="42748918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DA603-762B-4827-B6EE-69F3F8CB59C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A216EE9-44C1-4006-80E0-A2FE199699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D406EC0-739E-4418-AE5F-1D806103EC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C1C378C-4F7B-4021-8FA4-954D206E7506}"/>
              </a:ext>
            </a:extLst>
          </p:cNvPr>
          <p:cNvSpPr>
            <a:spLocks noGrp="1"/>
          </p:cNvSpPr>
          <p:nvPr>
            <p:ph type="dt" sz="half" idx="10"/>
          </p:nvPr>
        </p:nvSpPr>
        <p:spPr/>
        <p:txBody>
          <a:bodyPr/>
          <a:lstStyle/>
          <a:p>
            <a:fld id="{D96760BE-E5AD-4247-96B9-3A5DD11C45D9}" type="datetimeFigureOut">
              <a:rPr lang="en-GB" smtClean="0"/>
              <a:t>12/01/2026</a:t>
            </a:fld>
            <a:endParaRPr lang="en-GB"/>
          </a:p>
        </p:txBody>
      </p:sp>
      <p:sp>
        <p:nvSpPr>
          <p:cNvPr id="6" name="Footer Placeholder 5">
            <a:extLst>
              <a:ext uri="{FF2B5EF4-FFF2-40B4-BE49-F238E27FC236}">
                <a16:creationId xmlns:a16="http://schemas.microsoft.com/office/drawing/2014/main" id="{C3A120F1-0F88-46D6-949D-DAA89E0357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FD9B8E-493B-4BD5-9D83-C72B75C40242}"/>
              </a:ext>
            </a:extLst>
          </p:cNvPr>
          <p:cNvSpPr>
            <a:spLocks noGrp="1"/>
          </p:cNvSpPr>
          <p:nvPr>
            <p:ph type="sldNum" sz="quarter" idx="12"/>
          </p:nvPr>
        </p:nvSpPr>
        <p:spPr/>
        <p:txBody>
          <a:bodyPr/>
          <a:lstStyle/>
          <a:p>
            <a:fld id="{361530BD-08DE-4EC4-AF89-FB6963E410A5}" type="slidenum">
              <a:rPr lang="en-GB" smtClean="0"/>
              <a:t>‹#›</a:t>
            </a:fld>
            <a:endParaRPr lang="en-GB"/>
          </a:p>
        </p:txBody>
      </p:sp>
    </p:spTree>
    <p:extLst>
      <p:ext uri="{BB962C8B-B14F-4D97-AF65-F5344CB8AC3E}">
        <p14:creationId xmlns:p14="http://schemas.microsoft.com/office/powerpoint/2010/main" val="18743767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E1CCB-DE73-43A2-9248-6C9490E05AB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D244F45-C7FE-4E5B-9709-E4DDA9920F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6C6AA64-743E-4F21-9603-3B8C52954B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B450892-A7DC-4539-9405-24CF31DFAAC2}"/>
              </a:ext>
            </a:extLst>
          </p:cNvPr>
          <p:cNvSpPr>
            <a:spLocks noGrp="1"/>
          </p:cNvSpPr>
          <p:nvPr>
            <p:ph type="dt" sz="half" idx="10"/>
          </p:nvPr>
        </p:nvSpPr>
        <p:spPr/>
        <p:txBody>
          <a:bodyPr/>
          <a:lstStyle/>
          <a:p>
            <a:fld id="{D96760BE-E5AD-4247-96B9-3A5DD11C45D9}" type="datetimeFigureOut">
              <a:rPr lang="en-GB" smtClean="0"/>
              <a:t>12/01/2026</a:t>
            </a:fld>
            <a:endParaRPr lang="en-GB"/>
          </a:p>
        </p:txBody>
      </p:sp>
      <p:sp>
        <p:nvSpPr>
          <p:cNvPr id="6" name="Footer Placeholder 5">
            <a:extLst>
              <a:ext uri="{FF2B5EF4-FFF2-40B4-BE49-F238E27FC236}">
                <a16:creationId xmlns:a16="http://schemas.microsoft.com/office/drawing/2014/main" id="{BEC278FE-E909-4CE2-87F1-5A7F85F346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048F90-7E33-49E1-85E5-36CCF34E3CC2}"/>
              </a:ext>
            </a:extLst>
          </p:cNvPr>
          <p:cNvSpPr>
            <a:spLocks noGrp="1"/>
          </p:cNvSpPr>
          <p:nvPr>
            <p:ph type="sldNum" sz="quarter" idx="12"/>
          </p:nvPr>
        </p:nvSpPr>
        <p:spPr/>
        <p:txBody>
          <a:bodyPr/>
          <a:lstStyle/>
          <a:p>
            <a:fld id="{361530BD-08DE-4EC4-AF89-FB6963E410A5}" type="slidenum">
              <a:rPr lang="en-GB" smtClean="0"/>
              <a:t>‹#›</a:t>
            </a:fld>
            <a:endParaRPr lang="en-GB"/>
          </a:p>
        </p:txBody>
      </p:sp>
    </p:spTree>
    <p:extLst>
      <p:ext uri="{BB962C8B-B14F-4D97-AF65-F5344CB8AC3E}">
        <p14:creationId xmlns:p14="http://schemas.microsoft.com/office/powerpoint/2010/main" val="30660064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02FA2-F66B-419A-8251-DACEA4D8418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2E7102AC-7DA6-4C99-8F52-CDB8E0A5FF8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7F615B8-1B39-4A62-B98E-A8CA5D5E2865}"/>
              </a:ext>
            </a:extLst>
          </p:cNvPr>
          <p:cNvSpPr>
            <a:spLocks noGrp="1"/>
          </p:cNvSpPr>
          <p:nvPr>
            <p:ph type="dt" sz="half" idx="10"/>
          </p:nvPr>
        </p:nvSpPr>
        <p:spPr/>
        <p:txBody>
          <a:bodyPr/>
          <a:lstStyle/>
          <a:p>
            <a:fld id="{D96760BE-E5AD-4247-96B9-3A5DD11C45D9}" type="datetimeFigureOut">
              <a:rPr lang="en-GB" smtClean="0"/>
              <a:t>12/01/2026</a:t>
            </a:fld>
            <a:endParaRPr lang="en-GB"/>
          </a:p>
        </p:txBody>
      </p:sp>
      <p:sp>
        <p:nvSpPr>
          <p:cNvPr id="5" name="Footer Placeholder 4">
            <a:extLst>
              <a:ext uri="{FF2B5EF4-FFF2-40B4-BE49-F238E27FC236}">
                <a16:creationId xmlns:a16="http://schemas.microsoft.com/office/drawing/2014/main" id="{8987524E-1BE3-462C-8211-6FDCF8C65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10045D-8D9F-4120-8534-D3322C923C04}"/>
              </a:ext>
            </a:extLst>
          </p:cNvPr>
          <p:cNvSpPr>
            <a:spLocks noGrp="1"/>
          </p:cNvSpPr>
          <p:nvPr>
            <p:ph type="sldNum" sz="quarter" idx="12"/>
          </p:nvPr>
        </p:nvSpPr>
        <p:spPr/>
        <p:txBody>
          <a:bodyPr/>
          <a:lstStyle/>
          <a:p>
            <a:fld id="{361530BD-08DE-4EC4-AF89-FB6963E410A5}" type="slidenum">
              <a:rPr lang="en-GB" smtClean="0"/>
              <a:t>‹#›</a:t>
            </a:fld>
            <a:endParaRPr lang="en-GB"/>
          </a:p>
        </p:txBody>
      </p:sp>
    </p:spTree>
    <p:extLst>
      <p:ext uri="{BB962C8B-B14F-4D97-AF65-F5344CB8AC3E}">
        <p14:creationId xmlns:p14="http://schemas.microsoft.com/office/powerpoint/2010/main" val="15709366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A5E33A-5A91-427C-9D07-D837C32A765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99BFA6F-0789-4C79-A8FB-C7154140750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F307281-4A84-4714-B864-46EEB61174C2}"/>
              </a:ext>
            </a:extLst>
          </p:cNvPr>
          <p:cNvSpPr>
            <a:spLocks noGrp="1"/>
          </p:cNvSpPr>
          <p:nvPr>
            <p:ph type="dt" sz="half" idx="10"/>
          </p:nvPr>
        </p:nvSpPr>
        <p:spPr/>
        <p:txBody>
          <a:bodyPr/>
          <a:lstStyle/>
          <a:p>
            <a:fld id="{D96760BE-E5AD-4247-96B9-3A5DD11C45D9}" type="datetimeFigureOut">
              <a:rPr lang="en-GB" smtClean="0"/>
              <a:t>12/01/2026</a:t>
            </a:fld>
            <a:endParaRPr lang="en-GB"/>
          </a:p>
        </p:txBody>
      </p:sp>
      <p:sp>
        <p:nvSpPr>
          <p:cNvPr id="5" name="Footer Placeholder 4">
            <a:extLst>
              <a:ext uri="{FF2B5EF4-FFF2-40B4-BE49-F238E27FC236}">
                <a16:creationId xmlns:a16="http://schemas.microsoft.com/office/drawing/2014/main" id="{68703E49-3086-452F-8F74-3FDAAD8F75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A87C08-4FFA-4637-9DEC-F1E7B62494E2}"/>
              </a:ext>
            </a:extLst>
          </p:cNvPr>
          <p:cNvSpPr>
            <a:spLocks noGrp="1"/>
          </p:cNvSpPr>
          <p:nvPr>
            <p:ph type="sldNum" sz="quarter" idx="12"/>
          </p:nvPr>
        </p:nvSpPr>
        <p:spPr/>
        <p:txBody>
          <a:bodyPr/>
          <a:lstStyle/>
          <a:p>
            <a:fld id="{361530BD-08DE-4EC4-AF89-FB6963E410A5}" type="slidenum">
              <a:rPr lang="en-GB" smtClean="0"/>
              <a:t>‹#›</a:t>
            </a:fld>
            <a:endParaRPr lang="en-GB"/>
          </a:p>
        </p:txBody>
      </p:sp>
    </p:spTree>
    <p:extLst>
      <p:ext uri="{BB962C8B-B14F-4D97-AF65-F5344CB8AC3E}">
        <p14:creationId xmlns:p14="http://schemas.microsoft.com/office/powerpoint/2010/main" val="1700224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62E95C-F6D2-79EB-3744-E0F83F05CCEB}"/>
              </a:ext>
            </a:extLst>
          </p:cNvPr>
          <p:cNvSpPr>
            <a:spLocks noGrp="1"/>
          </p:cNvSpPr>
          <p:nvPr>
            <p:ph type="dt" sz="half" idx="10"/>
          </p:nvPr>
        </p:nvSpPr>
        <p:spPr/>
        <p:txBody>
          <a:bodyPr/>
          <a:lstStyle/>
          <a:p>
            <a:fld id="{658D9F1A-820C-4656-A809-71E9C2099877}" type="datetimeFigureOut">
              <a:rPr lang="en-GB" smtClean="0"/>
              <a:t>12/01/2026</a:t>
            </a:fld>
            <a:endParaRPr lang="en-GB"/>
          </a:p>
        </p:txBody>
      </p:sp>
      <p:sp>
        <p:nvSpPr>
          <p:cNvPr id="3" name="Footer Placeholder 2">
            <a:extLst>
              <a:ext uri="{FF2B5EF4-FFF2-40B4-BE49-F238E27FC236}">
                <a16:creationId xmlns:a16="http://schemas.microsoft.com/office/drawing/2014/main" id="{3A2DF53A-C94D-4593-0515-9DE8FC6F6BF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9570550-9734-A390-8C81-02454BA27368}"/>
              </a:ext>
            </a:extLst>
          </p:cNvPr>
          <p:cNvSpPr>
            <a:spLocks noGrp="1"/>
          </p:cNvSpPr>
          <p:nvPr>
            <p:ph type="sldNum" sz="quarter" idx="12"/>
          </p:nvPr>
        </p:nvSpPr>
        <p:spPr/>
        <p:txBody>
          <a:bodyPr/>
          <a:lstStyle/>
          <a:p>
            <a:fld id="{E2C593A4-58CB-4DB9-A0D0-329F17A8944B}" type="slidenum">
              <a:rPr lang="en-GB" smtClean="0"/>
              <a:t>‹#›</a:t>
            </a:fld>
            <a:endParaRPr lang="en-GB"/>
          </a:p>
        </p:txBody>
      </p:sp>
    </p:spTree>
    <p:extLst>
      <p:ext uri="{BB962C8B-B14F-4D97-AF65-F5344CB8AC3E}">
        <p14:creationId xmlns:p14="http://schemas.microsoft.com/office/powerpoint/2010/main" val="41024994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C50080-2430-D040-AA97-5F3B18420EE6}"/>
              </a:ext>
            </a:extLst>
          </p:cNvPr>
          <p:cNvSpPr>
            <a:spLocks noGrp="1"/>
          </p:cNvSpPr>
          <p:nvPr>
            <p:ph type="subTitle" idx="1" hasCustomPrompt="1"/>
          </p:nvPr>
        </p:nvSpPr>
        <p:spPr>
          <a:xfrm>
            <a:off x="7837713" y="5852160"/>
            <a:ext cx="3810948" cy="1005840"/>
          </a:xfrm>
          <a:prstGeom prst="rect">
            <a:avLst/>
          </a:prstGeom>
        </p:spPr>
        <p:txBody>
          <a:bodyPr>
            <a:normAutofit/>
          </a:bodyPr>
          <a:lstStyle>
            <a:lvl1pPr marL="0" indent="0" algn="r">
              <a:buNone/>
              <a:defRPr sz="1600" b="0">
                <a:solidFill>
                  <a:srgbClr val="42556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by: John Smith</a:t>
            </a:r>
            <a:br>
              <a:rPr lang="en-US"/>
            </a:br>
            <a:r>
              <a:rPr lang="en-US"/>
              <a:t>Date to go here</a:t>
            </a:r>
          </a:p>
        </p:txBody>
      </p:sp>
      <p:sp>
        <p:nvSpPr>
          <p:cNvPr id="4" name="Title 1">
            <a:extLst>
              <a:ext uri="{FF2B5EF4-FFF2-40B4-BE49-F238E27FC236}">
                <a16:creationId xmlns:a16="http://schemas.microsoft.com/office/drawing/2014/main" id="{0065C174-ED0C-A44F-851C-56713AD9161A}"/>
              </a:ext>
            </a:extLst>
          </p:cNvPr>
          <p:cNvSpPr>
            <a:spLocks noGrp="1"/>
          </p:cNvSpPr>
          <p:nvPr>
            <p:ph type="ctrTitle" hasCustomPrompt="1"/>
          </p:nvPr>
        </p:nvSpPr>
        <p:spPr>
          <a:xfrm>
            <a:off x="714103" y="3030583"/>
            <a:ext cx="10834894"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a:t>Presentation title to go in here</a:t>
            </a:r>
          </a:p>
        </p:txBody>
      </p:sp>
    </p:spTree>
    <p:extLst>
      <p:ext uri="{BB962C8B-B14F-4D97-AF65-F5344CB8AC3E}">
        <p14:creationId xmlns:p14="http://schemas.microsoft.com/office/powerpoint/2010/main" val="10879457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itle and Conten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D0899E-2565-5D40-81E1-713D695A7674}"/>
              </a:ext>
            </a:extLst>
          </p:cNvPr>
          <p:cNvSpPr>
            <a:spLocks noGrp="1"/>
          </p:cNvSpPr>
          <p:nvPr>
            <p:ph idx="1"/>
          </p:nvPr>
        </p:nvSpPr>
        <p:spPr>
          <a:xfrm>
            <a:off x="563671" y="1825625"/>
            <a:ext cx="10790129" cy="4351338"/>
          </a:xfrm>
          <a:prstGeom prst="rect">
            <a:avLst/>
          </a:prstGeom>
        </p:spPr>
        <p:txBody>
          <a:bodyPr/>
          <a:lstStyle>
            <a:lvl1pPr>
              <a:defRPr sz="2400">
                <a:solidFill>
                  <a:srgbClr val="425563"/>
                </a:solidFill>
                <a:latin typeface="Arial" panose="020B0604020202020204" pitchFamily="34" charset="0"/>
                <a:cs typeface="Arial" panose="020B0604020202020204" pitchFamily="34" charset="0"/>
              </a:defRPr>
            </a:lvl1pPr>
            <a:lvl2pPr>
              <a:defRPr sz="2000">
                <a:solidFill>
                  <a:srgbClr val="425563"/>
                </a:solidFill>
                <a:latin typeface="Arial" panose="020B0604020202020204" pitchFamily="34" charset="0"/>
                <a:cs typeface="Arial" panose="020B0604020202020204" pitchFamily="34" charset="0"/>
              </a:defRPr>
            </a:lvl2pPr>
            <a:lvl3pPr>
              <a:defRPr sz="1600">
                <a:solidFill>
                  <a:srgbClr val="425563"/>
                </a:solidFill>
                <a:latin typeface="Arial" panose="020B0604020202020204" pitchFamily="34" charset="0"/>
                <a:cs typeface="Arial" panose="020B0604020202020204" pitchFamily="34" charset="0"/>
              </a:defRPr>
            </a:lvl3pPr>
            <a:lvl4pPr>
              <a:defRPr>
                <a:solidFill>
                  <a:srgbClr val="3E5F73"/>
                </a:solidFill>
                <a:latin typeface="Arial" panose="020B0604020202020204" pitchFamily="34" charset="0"/>
                <a:cs typeface="Arial" panose="020B0604020202020204" pitchFamily="34" charset="0"/>
              </a:defRPr>
            </a:lvl4pPr>
            <a:lvl5pPr>
              <a:defRPr>
                <a:solidFill>
                  <a:srgbClr val="3E5F73"/>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8" name="Title 1">
            <a:extLst>
              <a:ext uri="{FF2B5EF4-FFF2-40B4-BE49-F238E27FC236}">
                <a16:creationId xmlns:a16="http://schemas.microsoft.com/office/drawing/2014/main" id="{CE9EBC20-7028-D246-A62A-FDECB0D150FD}"/>
              </a:ext>
            </a:extLst>
          </p:cNvPr>
          <p:cNvSpPr>
            <a:spLocks noGrp="1"/>
          </p:cNvSpPr>
          <p:nvPr>
            <p:ph type="title"/>
          </p:nvPr>
        </p:nvSpPr>
        <p:spPr>
          <a:xfrm>
            <a:off x="563671" y="852055"/>
            <a:ext cx="8636085" cy="519545"/>
          </a:xfrm>
          <a:prstGeom prst="rect">
            <a:avLst/>
          </a:prstGeom>
        </p:spPr>
        <p:txBody>
          <a:bodyPr>
            <a:normAutofit/>
          </a:bodyPr>
          <a:lstStyle>
            <a:lvl1pPr>
              <a:defRPr sz="2800">
                <a:solidFill>
                  <a:srgbClr val="3E5F73"/>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9935067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Divider Slide Dark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F16397-FE65-A44E-8565-615E9F88D85D}"/>
              </a:ext>
            </a:extLst>
          </p:cNvPr>
          <p:cNvSpPr>
            <a:spLocks noGrp="1"/>
          </p:cNvSpPr>
          <p:nvPr>
            <p:ph type="ctrTitle" hasCustomPrompt="1"/>
          </p:nvPr>
        </p:nvSpPr>
        <p:spPr>
          <a:xfrm>
            <a:off x="714103" y="3030583"/>
            <a:ext cx="6718663" cy="1250086"/>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a:t>Divider title to go in here</a:t>
            </a:r>
          </a:p>
        </p:txBody>
      </p:sp>
    </p:spTree>
    <p:extLst>
      <p:ext uri="{BB962C8B-B14F-4D97-AF65-F5344CB8AC3E}">
        <p14:creationId xmlns:p14="http://schemas.microsoft.com/office/powerpoint/2010/main" val="32193239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Title and Content 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82E70BC-344F-4941-8C7C-E440EC3E4260}"/>
              </a:ext>
            </a:extLst>
          </p:cNvPr>
          <p:cNvSpPr>
            <a:spLocks noGrp="1"/>
          </p:cNvSpPr>
          <p:nvPr>
            <p:ph idx="1"/>
          </p:nvPr>
        </p:nvSpPr>
        <p:spPr>
          <a:xfrm>
            <a:off x="563671" y="1825625"/>
            <a:ext cx="10790129" cy="4351338"/>
          </a:xfrm>
          <a:prstGeom prst="rect">
            <a:avLst/>
          </a:prstGeom>
        </p:spPr>
        <p:txBody>
          <a:bodyPr/>
          <a:lstStyle>
            <a:lvl1pPr>
              <a:defRPr sz="2400">
                <a:solidFill>
                  <a:srgbClr val="425563"/>
                </a:solidFill>
                <a:latin typeface="Arial" panose="020B0604020202020204" pitchFamily="34" charset="0"/>
                <a:cs typeface="Arial" panose="020B0604020202020204" pitchFamily="34" charset="0"/>
              </a:defRPr>
            </a:lvl1pPr>
            <a:lvl2pPr>
              <a:defRPr sz="2000">
                <a:solidFill>
                  <a:srgbClr val="425563"/>
                </a:solidFill>
                <a:latin typeface="Arial" panose="020B0604020202020204" pitchFamily="34" charset="0"/>
                <a:cs typeface="Arial" panose="020B0604020202020204" pitchFamily="34" charset="0"/>
              </a:defRPr>
            </a:lvl2pPr>
            <a:lvl3pPr>
              <a:defRPr sz="1600">
                <a:solidFill>
                  <a:srgbClr val="425563"/>
                </a:solidFill>
                <a:latin typeface="Arial" panose="020B0604020202020204" pitchFamily="34" charset="0"/>
                <a:cs typeface="Arial" panose="020B0604020202020204" pitchFamily="34" charset="0"/>
              </a:defRPr>
            </a:lvl3pPr>
            <a:lvl4pPr>
              <a:defRPr>
                <a:solidFill>
                  <a:srgbClr val="3E5F73"/>
                </a:solidFill>
                <a:latin typeface="Arial" panose="020B0604020202020204" pitchFamily="34" charset="0"/>
                <a:cs typeface="Arial" panose="020B0604020202020204" pitchFamily="34" charset="0"/>
              </a:defRPr>
            </a:lvl4pPr>
            <a:lvl5pPr>
              <a:defRPr>
                <a:solidFill>
                  <a:srgbClr val="3E5F73"/>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6" name="Title 1">
            <a:extLst>
              <a:ext uri="{FF2B5EF4-FFF2-40B4-BE49-F238E27FC236}">
                <a16:creationId xmlns:a16="http://schemas.microsoft.com/office/drawing/2014/main" id="{B5F3EBB5-73D6-CC4A-9F1D-89DCC2F61552}"/>
              </a:ext>
            </a:extLst>
          </p:cNvPr>
          <p:cNvSpPr>
            <a:spLocks noGrp="1"/>
          </p:cNvSpPr>
          <p:nvPr>
            <p:ph type="title"/>
          </p:nvPr>
        </p:nvSpPr>
        <p:spPr>
          <a:xfrm>
            <a:off x="563671" y="852055"/>
            <a:ext cx="8636085" cy="519545"/>
          </a:xfrm>
          <a:prstGeom prst="rect">
            <a:avLst/>
          </a:prstGeom>
        </p:spPr>
        <p:txBody>
          <a:bodyPr>
            <a:normAutofit/>
          </a:bodyPr>
          <a:lstStyle>
            <a:lvl1pPr>
              <a:defRPr sz="2800">
                <a:solidFill>
                  <a:srgbClr val="3E5F73"/>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061887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F295C-DC4C-482D-7655-434AF3B20A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526711B-6CD9-74F6-29F3-04FB0A7F80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A6B2139-B43B-8B4F-C5C5-CFC264927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5FF07D-5D71-9854-2896-33FB9B70B344}"/>
              </a:ext>
            </a:extLst>
          </p:cNvPr>
          <p:cNvSpPr>
            <a:spLocks noGrp="1"/>
          </p:cNvSpPr>
          <p:nvPr>
            <p:ph type="dt" sz="half" idx="10"/>
          </p:nvPr>
        </p:nvSpPr>
        <p:spPr/>
        <p:txBody>
          <a:bodyPr/>
          <a:lstStyle/>
          <a:p>
            <a:fld id="{658D9F1A-820C-4656-A809-71E9C2099877}" type="datetimeFigureOut">
              <a:rPr lang="en-GB" smtClean="0"/>
              <a:t>12/01/2026</a:t>
            </a:fld>
            <a:endParaRPr lang="en-GB"/>
          </a:p>
        </p:txBody>
      </p:sp>
      <p:sp>
        <p:nvSpPr>
          <p:cNvPr id="6" name="Footer Placeholder 5">
            <a:extLst>
              <a:ext uri="{FF2B5EF4-FFF2-40B4-BE49-F238E27FC236}">
                <a16:creationId xmlns:a16="http://schemas.microsoft.com/office/drawing/2014/main" id="{BF299ECC-8B13-4E26-BB07-FA5D172975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FF7379-A77E-F433-82F7-533DF56E3BA7}"/>
              </a:ext>
            </a:extLst>
          </p:cNvPr>
          <p:cNvSpPr>
            <a:spLocks noGrp="1"/>
          </p:cNvSpPr>
          <p:nvPr>
            <p:ph type="sldNum" sz="quarter" idx="12"/>
          </p:nvPr>
        </p:nvSpPr>
        <p:spPr/>
        <p:txBody>
          <a:bodyPr/>
          <a:lstStyle/>
          <a:p>
            <a:fld id="{E2C593A4-58CB-4DB9-A0D0-329F17A8944B}" type="slidenum">
              <a:rPr lang="en-GB" smtClean="0"/>
              <a:t>‹#›</a:t>
            </a:fld>
            <a:endParaRPr lang="en-GB"/>
          </a:p>
        </p:txBody>
      </p:sp>
    </p:spTree>
    <p:extLst>
      <p:ext uri="{BB962C8B-B14F-4D97-AF65-F5344CB8AC3E}">
        <p14:creationId xmlns:p14="http://schemas.microsoft.com/office/powerpoint/2010/main" val="268827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5FE78-8544-0E54-665A-0395FC72B4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B241355-1BB6-62E8-0DDC-90C63EAE0E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9DFE2EC-2211-A002-D322-73C5686755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DA268D-125D-31BE-457F-3A89AF52B168}"/>
              </a:ext>
            </a:extLst>
          </p:cNvPr>
          <p:cNvSpPr>
            <a:spLocks noGrp="1"/>
          </p:cNvSpPr>
          <p:nvPr>
            <p:ph type="dt" sz="half" idx="10"/>
          </p:nvPr>
        </p:nvSpPr>
        <p:spPr/>
        <p:txBody>
          <a:bodyPr/>
          <a:lstStyle/>
          <a:p>
            <a:fld id="{658D9F1A-820C-4656-A809-71E9C2099877}" type="datetimeFigureOut">
              <a:rPr lang="en-GB" smtClean="0"/>
              <a:t>12/01/2026</a:t>
            </a:fld>
            <a:endParaRPr lang="en-GB"/>
          </a:p>
        </p:txBody>
      </p:sp>
      <p:sp>
        <p:nvSpPr>
          <p:cNvPr id="6" name="Footer Placeholder 5">
            <a:extLst>
              <a:ext uri="{FF2B5EF4-FFF2-40B4-BE49-F238E27FC236}">
                <a16:creationId xmlns:a16="http://schemas.microsoft.com/office/drawing/2014/main" id="{3C364269-9A06-C086-4C82-BC2FE5196C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C09E0C-7F59-53B2-5C39-A1A63D14D352}"/>
              </a:ext>
            </a:extLst>
          </p:cNvPr>
          <p:cNvSpPr>
            <a:spLocks noGrp="1"/>
          </p:cNvSpPr>
          <p:nvPr>
            <p:ph type="sldNum" sz="quarter" idx="12"/>
          </p:nvPr>
        </p:nvSpPr>
        <p:spPr/>
        <p:txBody>
          <a:bodyPr/>
          <a:lstStyle/>
          <a:p>
            <a:fld id="{E2C593A4-58CB-4DB9-A0D0-329F17A8944B}" type="slidenum">
              <a:rPr lang="en-GB" smtClean="0"/>
              <a:t>‹#›</a:t>
            </a:fld>
            <a:endParaRPr lang="en-GB"/>
          </a:p>
        </p:txBody>
      </p:sp>
    </p:spTree>
    <p:extLst>
      <p:ext uri="{BB962C8B-B14F-4D97-AF65-F5344CB8AC3E}">
        <p14:creationId xmlns:p14="http://schemas.microsoft.com/office/powerpoint/2010/main" val="645322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10" Type="http://schemas.openxmlformats.org/officeDocument/2006/relationships/theme" Target="../theme/theme4.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6" Type="http://schemas.openxmlformats.org/officeDocument/2006/relationships/theme" Target="../theme/theme5.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EE5B16-3B10-4BA8-9FBA-D0786BAFF5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6D170D6-50D5-369B-23B5-99C35715F8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5FA75C-7070-23F2-8151-B530B8606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8D9F1A-820C-4656-A809-71E9C2099877}" type="datetimeFigureOut">
              <a:rPr lang="en-GB" smtClean="0"/>
              <a:t>12/01/2026</a:t>
            </a:fld>
            <a:endParaRPr lang="en-GB"/>
          </a:p>
        </p:txBody>
      </p:sp>
      <p:sp>
        <p:nvSpPr>
          <p:cNvPr id="5" name="Footer Placeholder 4">
            <a:extLst>
              <a:ext uri="{FF2B5EF4-FFF2-40B4-BE49-F238E27FC236}">
                <a16:creationId xmlns:a16="http://schemas.microsoft.com/office/drawing/2014/main" id="{A797E9E2-6000-ECA4-D321-D91F2C8EF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EC9E308-7903-02D2-AADD-B8A2A4270C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C593A4-58CB-4DB9-A0D0-329F17A8944B}" type="slidenum">
              <a:rPr lang="en-GB" smtClean="0"/>
              <a:t>‹#›</a:t>
            </a:fld>
            <a:endParaRPr lang="en-GB"/>
          </a:p>
        </p:txBody>
      </p:sp>
    </p:spTree>
    <p:extLst>
      <p:ext uri="{BB962C8B-B14F-4D97-AF65-F5344CB8AC3E}">
        <p14:creationId xmlns:p14="http://schemas.microsoft.com/office/powerpoint/2010/main" val="937480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11589F-B433-80A9-3AFB-2A673AF902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D37A491-3B3E-A5F9-813F-40FC87EC6F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C6F7C46-CD82-B344-0BC0-6D32448450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7DC054-C385-4AEF-ADC4-198E64120E1D}" type="datetimeFigureOut">
              <a:rPr lang="en-GB" smtClean="0"/>
              <a:t>12/01/2026</a:t>
            </a:fld>
            <a:endParaRPr lang="en-GB"/>
          </a:p>
        </p:txBody>
      </p:sp>
      <p:sp>
        <p:nvSpPr>
          <p:cNvPr id="5" name="Footer Placeholder 4">
            <a:extLst>
              <a:ext uri="{FF2B5EF4-FFF2-40B4-BE49-F238E27FC236}">
                <a16:creationId xmlns:a16="http://schemas.microsoft.com/office/drawing/2014/main" id="{911D0A99-D03F-9F5D-9F3D-51A051AE20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62A1759-4961-092C-F194-573C8F91A9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478867-DD32-4F2A-AA3A-7D40110FD4C7}" type="slidenum">
              <a:rPr lang="en-GB" smtClean="0"/>
              <a:t>‹#›</a:t>
            </a:fld>
            <a:endParaRPr lang="en-GB"/>
          </a:p>
        </p:txBody>
      </p:sp>
    </p:spTree>
    <p:extLst>
      <p:ext uri="{BB962C8B-B14F-4D97-AF65-F5344CB8AC3E}">
        <p14:creationId xmlns:p14="http://schemas.microsoft.com/office/powerpoint/2010/main" val="3515673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12/01/2026</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3620641172"/>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794685-80D9-104C-92DF-B63BEEE67D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26042C-D9C3-5547-8E47-40E67A60AC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924297-1E82-8F4F-8FDE-BFF14D3719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53328-5BDC-4B45-922D-F419FB3173BD}" type="datetimeFigureOut">
              <a:rPr lang="en-US" smtClean="0"/>
              <a:t>1/12/26</a:t>
            </a:fld>
            <a:endParaRPr lang="en-US"/>
          </a:p>
        </p:txBody>
      </p:sp>
      <p:sp>
        <p:nvSpPr>
          <p:cNvPr id="5" name="Footer Placeholder 4">
            <a:extLst>
              <a:ext uri="{FF2B5EF4-FFF2-40B4-BE49-F238E27FC236}">
                <a16:creationId xmlns:a16="http://schemas.microsoft.com/office/drawing/2014/main" id="{9C56F036-2DCC-1844-8B2A-8E6E3231D0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6AABC7-103C-874D-83B4-50E54E9C4E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57E47A-58EC-FE48-854E-8DD443F37A4C}" type="slidenum">
              <a:rPr lang="en-US" smtClean="0"/>
              <a:t>‹#›</a:t>
            </a:fld>
            <a:endParaRPr lang="en-US"/>
          </a:p>
        </p:txBody>
      </p:sp>
    </p:spTree>
    <p:extLst>
      <p:ext uri="{BB962C8B-B14F-4D97-AF65-F5344CB8AC3E}">
        <p14:creationId xmlns:p14="http://schemas.microsoft.com/office/powerpoint/2010/main" val="325293662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282E6F-240A-41CE-9BDB-066C1624A9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589AB72-AF16-4CCB-A0B6-5AB19DD2BD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9CFC23F-9ED5-4454-8C3D-60AC57DEBE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6760BE-E5AD-4247-96B9-3A5DD11C45D9}" type="datetimeFigureOut">
              <a:rPr lang="en-GB" smtClean="0"/>
              <a:t>12/01/2026</a:t>
            </a:fld>
            <a:endParaRPr lang="en-GB"/>
          </a:p>
        </p:txBody>
      </p:sp>
      <p:sp>
        <p:nvSpPr>
          <p:cNvPr id="5" name="Footer Placeholder 4">
            <a:extLst>
              <a:ext uri="{FF2B5EF4-FFF2-40B4-BE49-F238E27FC236}">
                <a16:creationId xmlns:a16="http://schemas.microsoft.com/office/drawing/2014/main" id="{0DEFA384-90CC-4E3B-B489-E9F3EAF707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197537B-2735-439F-81EE-F93E95820F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530BD-08DE-4EC4-AF89-FB6963E410A5}" type="slidenum">
              <a:rPr lang="en-GB" smtClean="0"/>
              <a:t>‹#›</a:t>
            </a:fld>
            <a:endParaRPr lang="en-GB"/>
          </a:p>
        </p:txBody>
      </p:sp>
    </p:spTree>
    <p:extLst>
      <p:ext uri="{BB962C8B-B14F-4D97-AF65-F5344CB8AC3E}">
        <p14:creationId xmlns:p14="http://schemas.microsoft.com/office/powerpoint/2010/main" val="330032943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9.xml"/><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32FB23-DB9A-FE4D-A707-4BE3918A9223}"/>
              </a:ext>
            </a:extLst>
          </p:cNvPr>
          <p:cNvSpPr>
            <a:spLocks noGrp="1"/>
          </p:cNvSpPr>
          <p:nvPr>
            <p:ph type="ctrTitle"/>
          </p:nvPr>
        </p:nvSpPr>
        <p:spPr>
          <a:xfrm>
            <a:off x="230526" y="3857060"/>
            <a:ext cx="10834894" cy="1250086"/>
          </a:xfrm>
        </p:spPr>
        <p:txBody>
          <a:bodyPr>
            <a:normAutofit fontScale="90000"/>
          </a:bodyPr>
          <a:lstStyle/>
          <a:p>
            <a:br>
              <a:rPr lang="en-US" dirty="0"/>
            </a:br>
            <a:r>
              <a:rPr lang="en-GB" sz="5300" dirty="0"/>
              <a:t>A&amp;G</a:t>
            </a:r>
            <a:br>
              <a:rPr lang="en-GB" sz="5300" dirty="0"/>
            </a:br>
            <a:r>
              <a:rPr lang="en-GB" sz="5300" dirty="0"/>
              <a:t>Why, What, How?</a:t>
            </a:r>
            <a:br>
              <a:rPr lang="en-GB" sz="5300" dirty="0"/>
            </a:br>
            <a:br>
              <a:rPr lang="en-GB" sz="5300" dirty="0"/>
            </a:br>
            <a:r>
              <a:rPr lang="en-GB" sz="2700" b="1" dirty="0"/>
              <a:t>Dr John Patterson</a:t>
            </a:r>
            <a:br>
              <a:rPr lang="en-US" dirty="0"/>
            </a:br>
            <a:r>
              <a:rPr lang="en-GB" sz="2200" dirty="0"/>
              <a:t>Associate Medical Director NHS GM (Oldham)</a:t>
            </a:r>
            <a:br>
              <a:rPr lang="en-GB" sz="2200" dirty="0"/>
            </a:br>
            <a:r>
              <a:rPr lang="en-GB" sz="2200" dirty="0"/>
              <a:t>SRO of GM Specialist Advice Project</a:t>
            </a:r>
            <a:endParaRPr lang="en-US" sz="2200" dirty="0"/>
          </a:p>
        </p:txBody>
      </p:sp>
    </p:spTree>
    <p:extLst>
      <p:ext uri="{BB962C8B-B14F-4D97-AF65-F5344CB8AC3E}">
        <p14:creationId xmlns:p14="http://schemas.microsoft.com/office/powerpoint/2010/main" val="2180496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3A402-1FB9-ED26-FF90-A2837E696FBB}"/>
            </a:ext>
          </a:extLst>
        </p:cNvPr>
        <p:cNvGrpSpPr/>
        <p:nvPr/>
      </p:nvGrpSpPr>
      <p:grpSpPr>
        <a:xfrm>
          <a:off x="0" y="0"/>
          <a:ext cx="0" cy="0"/>
          <a:chOff x="0" y="0"/>
          <a:chExt cx="0" cy="0"/>
        </a:xfrm>
      </p:grpSpPr>
      <p:sp>
        <p:nvSpPr>
          <p:cNvPr id="4" name="Content Placeholder 1">
            <a:extLst>
              <a:ext uri="{FF2B5EF4-FFF2-40B4-BE49-F238E27FC236}">
                <a16:creationId xmlns:a16="http://schemas.microsoft.com/office/drawing/2014/main" id="{4473AA82-8690-71C6-5555-34C3AA1A0666}"/>
              </a:ext>
            </a:extLst>
          </p:cNvPr>
          <p:cNvSpPr txBox="1">
            <a:spLocks/>
          </p:cNvSpPr>
          <p:nvPr/>
        </p:nvSpPr>
        <p:spPr>
          <a:xfrm>
            <a:off x="544286" y="1045028"/>
            <a:ext cx="11081658" cy="56870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42556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556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42556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E5F7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E5F7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mj-lt"/>
              <a:buAutoNum type="arabicParenR"/>
              <a:tabLst/>
              <a:defRPr/>
            </a:pPr>
            <a:r>
              <a:rPr kumimoji="0" lang="en-GB" sz="15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ERS will continue as is.  GM are working with the Trusts to improve the current long-term offer for pre-referral A&amp;G via this route.</a:t>
            </a:r>
          </a:p>
          <a:p>
            <a:pPr marL="342900" marR="0" lvl="0" indent="-342900" algn="l" defTabSz="914400" rtl="0" eaLnBrk="1" fontAlgn="auto" latinLnBrk="0" hangingPunct="1">
              <a:lnSpc>
                <a:spcPct val="90000"/>
              </a:lnSpc>
              <a:spcBef>
                <a:spcPts val="1000"/>
              </a:spcBef>
              <a:spcAft>
                <a:spcPts val="0"/>
              </a:spcAft>
              <a:buClrTx/>
              <a:buSzTx/>
              <a:buFont typeface="+mj-lt"/>
              <a:buAutoNum type="arabicParenR"/>
              <a:tabLst/>
              <a:defRPr/>
            </a:pPr>
            <a:r>
              <a:rPr kumimoji="0" lang="en-GB" sz="15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The £20 DES payment per episode of care for use of pre-referral A&amp;G will be available via either ERS or the use of the new service.</a:t>
            </a:r>
          </a:p>
          <a:p>
            <a:pPr marL="342900" marR="0" lvl="0" indent="-342900" algn="l" defTabSz="914400" rtl="0" eaLnBrk="1" fontAlgn="auto" latinLnBrk="0" hangingPunct="1">
              <a:lnSpc>
                <a:spcPct val="90000"/>
              </a:lnSpc>
              <a:spcBef>
                <a:spcPts val="1000"/>
              </a:spcBef>
              <a:spcAft>
                <a:spcPts val="0"/>
              </a:spcAft>
              <a:buClrTx/>
              <a:buSzTx/>
              <a:buFont typeface="+mj-lt"/>
              <a:buAutoNum type="arabicParenR"/>
              <a:tabLst/>
              <a:defRPr/>
            </a:pPr>
            <a:r>
              <a:rPr kumimoji="0" lang="en-GB" sz="15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The service will be available to use by all GPs in Greater Manchester via either telephone call (average answer time less than 1 minute) or via a messaging option.</a:t>
            </a:r>
          </a:p>
          <a:p>
            <a:pPr marL="342900" marR="0" lvl="0" indent="-342900" algn="l" defTabSz="914400" rtl="0" eaLnBrk="1" fontAlgn="auto" latinLnBrk="0" hangingPunct="1">
              <a:lnSpc>
                <a:spcPct val="90000"/>
              </a:lnSpc>
              <a:spcBef>
                <a:spcPts val="1000"/>
              </a:spcBef>
              <a:spcAft>
                <a:spcPts val="0"/>
              </a:spcAft>
              <a:buClrTx/>
              <a:buSzTx/>
              <a:buFont typeface="+mj-lt"/>
              <a:buAutoNum type="arabicParenR"/>
              <a:tabLst/>
              <a:defRPr/>
            </a:pPr>
            <a:r>
              <a:rPr kumimoji="0" lang="en-GB" sz="15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Patient notes will be linked to, and a summary of the consult will be available after the call/message for attaching to patient notes.</a:t>
            </a:r>
          </a:p>
          <a:p>
            <a:pPr marL="342900" marR="0" lvl="0" indent="-342900" algn="l" defTabSz="914400" rtl="0" eaLnBrk="1" fontAlgn="auto" latinLnBrk="0" hangingPunct="1">
              <a:lnSpc>
                <a:spcPct val="90000"/>
              </a:lnSpc>
              <a:spcBef>
                <a:spcPts val="1000"/>
              </a:spcBef>
              <a:spcAft>
                <a:spcPts val="0"/>
              </a:spcAft>
              <a:buClrTx/>
              <a:buSzTx/>
              <a:buFont typeface="+mj-lt"/>
              <a:buAutoNum type="arabicParenR"/>
              <a:tabLst/>
              <a:defRPr/>
            </a:pPr>
            <a:r>
              <a:rPr kumimoji="0" lang="en-GB" sz="15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There will be c25 specialties available via the national consultant network (currently only 40% coverage of specialties across GM footprint of ERS).</a:t>
            </a:r>
          </a:p>
          <a:p>
            <a:pPr marL="342900" marR="0" lvl="0" indent="-342900" algn="l" defTabSz="914400" rtl="0" eaLnBrk="1" fontAlgn="auto" latinLnBrk="0" hangingPunct="1">
              <a:lnSpc>
                <a:spcPct val="90000"/>
              </a:lnSpc>
              <a:spcBef>
                <a:spcPts val="1000"/>
              </a:spcBef>
              <a:spcAft>
                <a:spcPts val="0"/>
              </a:spcAft>
              <a:buClrTx/>
              <a:buSzTx/>
              <a:buFont typeface="+mj-lt"/>
              <a:buAutoNum type="arabicParenR"/>
              <a:tabLst/>
              <a:defRPr/>
            </a:pPr>
            <a:r>
              <a:rPr kumimoji="0" lang="en-GB" sz="15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All of the 18 NHSE GIRFT identified priority elective specialties and all of those covered in in the </a:t>
            </a:r>
            <a:r>
              <a:rPr kumimoji="0" lang="en-GB" sz="1500" b="0" i="0" u="none" strike="noStrike" kern="1200" cap="none" spc="0" normalizeH="0" baseline="0" noProof="0" dirty="0" err="1">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BeCCoR</a:t>
            </a:r>
            <a:r>
              <a:rPr kumimoji="0" lang="en-GB" sz="15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 scheme will be available via the national consultant network.</a:t>
            </a:r>
          </a:p>
          <a:p>
            <a:pPr marL="342900" marR="0" lvl="0" indent="-342900" algn="l" defTabSz="914400" rtl="0" eaLnBrk="1" fontAlgn="auto" latinLnBrk="0" hangingPunct="1">
              <a:lnSpc>
                <a:spcPct val="90000"/>
              </a:lnSpc>
              <a:spcBef>
                <a:spcPts val="1000"/>
              </a:spcBef>
              <a:spcAft>
                <a:spcPts val="0"/>
              </a:spcAft>
              <a:buClrTx/>
              <a:buSzTx/>
              <a:buFont typeface="+mj-lt"/>
              <a:buAutoNum type="arabicParenR"/>
              <a:tabLst/>
              <a:defRPr/>
            </a:pPr>
            <a:r>
              <a:rPr kumimoji="0" lang="en-GB" sz="15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There is no onward referral available by the service to secondary care Trust, a referral needs to be made as it would normally.</a:t>
            </a:r>
          </a:p>
          <a:p>
            <a:pPr marL="342900" marR="0" lvl="0" indent="-342900" algn="l" defTabSz="914400" rtl="0" eaLnBrk="1" fontAlgn="auto" latinLnBrk="0" hangingPunct="1">
              <a:lnSpc>
                <a:spcPct val="90000"/>
              </a:lnSpc>
              <a:spcBef>
                <a:spcPts val="1000"/>
              </a:spcBef>
              <a:spcAft>
                <a:spcPts val="0"/>
              </a:spcAft>
              <a:buClrTx/>
              <a:buSzTx/>
              <a:buFont typeface="+mj-lt"/>
              <a:buAutoNum type="arabicParenR"/>
              <a:tabLst/>
              <a:defRPr/>
            </a:pPr>
            <a:r>
              <a:rPr kumimoji="0" lang="en-GB" sz="15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By the nature of the service there will not be a long-written response provided by the service post consult.  IF this is deemed necessary, then use of the current ERS offer where available should be used.</a:t>
            </a:r>
          </a:p>
          <a:p>
            <a:pPr marL="342900" marR="0" lvl="0" indent="-342900" algn="l" defTabSz="914400" rtl="0" eaLnBrk="1" fontAlgn="auto" latinLnBrk="0" hangingPunct="1">
              <a:lnSpc>
                <a:spcPct val="90000"/>
              </a:lnSpc>
              <a:spcBef>
                <a:spcPts val="1000"/>
              </a:spcBef>
              <a:spcAft>
                <a:spcPts val="0"/>
              </a:spcAft>
              <a:buClrTx/>
              <a:buSzTx/>
              <a:buFont typeface="+mj-lt"/>
              <a:buAutoNum type="arabicParenR"/>
              <a:tabLst/>
              <a:defRPr/>
            </a:pPr>
            <a:r>
              <a:rPr kumimoji="0" lang="en-GB" sz="15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The national network of consultants will have some local information available to them, but they will not have detailed knowledge of the local service.</a:t>
            </a:r>
          </a:p>
          <a:p>
            <a:pPr marL="342900" marR="0" lvl="0" indent="-342900" algn="l" defTabSz="914400" rtl="0" eaLnBrk="1" fontAlgn="auto" latinLnBrk="0" hangingPunct="1">
              <a:lnSpc>
                <a:spcPct val="90000"/>
              </a:lnSpc>
              <a:spcBef>
                <a:spcPts val="1000"/>
              </a:spcBef>
              <a:spcAft>
                <a:spcPts val="0"/>
              </a:spcAft>
              <a:buClrTx/>
              <a:buSzTx/>
              <a:buFont typeface="+mj-lt"/>
              <a:buAutoNum type="arabicParenR"/>
              <a:tabLst/>
              <a:defRPr/>
            </a:pPr>
            <a:r>
              <a:rPr kumimoji="0" lang="en-GB" sz="15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The service will follow the current guidelines for pre-referral A&amp;G.  The risk will still sit with the GP once A&amp;G has been received.  The Consultant is required to provide accurate information.  </a:t>
            </a:r>
          </a:p>
          <a:p>
            <a:pPr marL="342900" marR="0" lvl="0" indent="-342900" algn="l" defTabSz="914400" rtl="0" eaLnBrk="1" fontAlgn="auto" latinLnBrk="0" hangingPunct="1">
              <a:lnSpc>
                <a:spcPct val="90000"/>
              </a:lnSpc>
              <a:spcBef>
                <a:spcPts val="1000"/>
              </a:spcBef>
              <a:spcAft>
                <a:spcPts val="0"/>
              </a:spcAft>
              <a:buClrTx/>
              <a:buSzTx/>
              <a:buFont typeface="+mj-lt"/>
              <a:buAutoNum type="arabicParenR"/>
              <a:tabLst/>
              <a:defRPr/>
            </a:pPr>
            <a:endParaRPr kumimoji="0" lang="en-GB" sz="15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ptos" panose="020B0004020202020204" pitchFamily="34" charset="0"/>
              <a:buChar char="-"/>
              <a:tabLst/>
              <a:defRPr/>
            </a:pPr>
            <a:endParaRPr kumimoji="0" lang="en-GB" sz="1500" b="0" i="0" u="none" strike="noStrike" kern="1200" cap="none" spc="0" normalizeH="0" baseline="0" noProof="0" dirty="0">
              <a:ln>
                <a:noFill/>
              </a:ln>
              <a:solidFill>
                <a:srgbClr val="425563"/>
              </a:solidFill>
              <a:effectLst/>
              <a:uLnTx/>
              <a:uFillTx/>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500" b="0" i="0" u="none" strike="noStrike" kern="1200" cap="none" spc="0" normalizeH="0" baseline="0" noProof="0" dirty="0">
              <a:ln>
                <a:noFill/>
              </a:ln>
              <a:solidFill>
                <a:srgbClr val="425563"/>
              </a:solidFill>
              <a:effectLst/>
              <a:uLnTx/>
              <a:uFillTx/>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500" b="0"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endParaRPr>
          </a:p>
        </p:txBody>
      </p:sp>
      <p:sp>
        <p:nvSpPr>
          <p:cNvPr id="7" name="Title 2">
            <a:extLst>
              <a:ext uri="{FF2B5EF4-FFF2-40B4-BE49-F238E27FC236}">
                <a16:creationId xmlns:a16="http://schemas.microsoft.com/office/drawing/2014/main" id="{3C97C59A-24C3-4130-D02C-9AAFE08C646A}"/>
              </a:ext>
            </a:extLst>
          </p:cNvPr>
          <p:cNvSpPr>
            <a:spLocks noGrp="1"/>
          </p:cNvSpPr>
          <p:nvPr>
            <p:ph type="title"/>
          </p:nvPr>
        </p:nvSpPr>
        <p:spPr>
          <a:xfrm>
            <a:off x="544286" y="404325"/>
            <a:ext cx="8675914" cy="519545"/>
          </a:xfrm>
        </p:spPr>
        <p:txBody>
          <a:bodyPr>
            <a:noAutofit/>
          </a:bodyPr>
          <a:lstStyle/>
          <a:p>
            <a:r>
              <a:rPr lang="en-GB" sz="2400" b="1" dirty="0">
                <a:solidFill>
                  <a:srgbClr val="3E5F73"/>
                </a:solidFill>
              </a:rPr>
              <a:t>Highlights</a:t>
            </a:r>
            <a:endParaRPr lang="en-GB" sz="2400" dirty="0"/>
          </a:p>
        </p:txBody>
      </p:sp>
    </p:spTree>
    <p:extLst>
      <p:ext uri="{BB962C8B-B14F-4D97-AF65-F5344CB8AC3E}">
        <p14:creationId xmlns:p14="http://schemas.microsoft.com/office/powerpoint/2010/main" val="3984004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79979-026E-8A09-0B22-34A6B2D97B07}"/>
            </a:ext>
          </a:extLst>
        </p:cNvPr>
        <p:cNvGrpSpPr/>
        <p:nvPr/>
      </p:nvGrpSpPr>
      <p:grpSpPr>
        <a:xfrm>
          <a:off x="0" y="0"/>
          <a:ext cx="0" cy="0"/>
          <a:chOff x="0" y="0"/>
          <a:chExt cx="0" cy="0"/>
        </a:xfrm>
      </p:grpSpPr>
      <p:sp>
        <p:nvSpPr>
          <p:cNvPr id="4" name="Content Placeholder 1">
            <a:extLst>
              <a:ext uri="{FF2B5EF4-FFF2-40B4-BE49-F238E27FC236}">
                <a16:creationId xmlns:a16="http://schemas.microsoft.com/office/drawing/2014/main" id="{B0FBDAA5-6F41-9E02-0738-91AF25DE3501}"/>
              </a:ext>
            </a:extLst>
          </p:cNvPr>
          <p:cNvSpPr txBox="1">
            <a:spLocks/>
          </p:cNvSpPr>
          <p:nvPr/>
        </p:nvSpPr>
        <p:spPr>
          <a:xfrm>
            <a:off x="544286" y="1024763"/>
            <a:ext cx="11081658" cy="45544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42556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556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42556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E5F7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E5F7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mj-lt"/>
              <a:buAutoNum type="arabicParenR" startAt="11"/>
              <a:tabLst/>
              <a:defRPr/>
            </a:pPr>
            <a:r>
              <a:rPr kumimoji="0" lang="en-GB" sz="1500" b="0" i="0" u="none" strike="noStrike" kern="1200" cap="none" spc="0" normalizeH="0" baseline="0" noProof="0" dirty="0">
                <a:ln>
                  <a:noFill/>
                </a:ln>
                <a:solidFill>
                  <a:srgbClr val="425563"/>
                </a:solidFill>
                <a:effectLst/>
                <a:uLnTx/>
                <a:uFillTx/>
                <a:latin typeface="Arial" panose="020B0604020202020204" pitchFamily="34" charset="0"/>
                <a:ea typeface="Times New Roman" panose="02020603050405020304" pitchFamily="18" charset="0"/>
                <a:cs typeface="Arial" panose="020B0604020202020204" pitchFamily="34" charset="0"/>
              </a:rPr>
              <a:t>The quickest way to access the service is via the service app, within the app the user can makes calls, send messages, download pictures. </a:t>
            </a:r>
            <a:r>
              <a:rPr kumimoji="0" lang="en-GB" sz="1500" b="0"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rPr>
              <a:t>The app is a cloud-based service; therefore, no patient information is stored on the device or within the app. This includes the safe clinical photography feature, </a:t>
            </a:r>
            <a:r>
              <a:rPr kumimoji="0" lang="en-GB" sz="1500" b="0" i="0" u="none" strike="noStrike" kern="1200" cap="none" spc="0" normalizeH="0" baseline="0" noProof="0" dirty="0" err="1">
                <a:ln>
                  <a:noFill/>
                </a:ln>
                <a:solidFill>
                  <a:srgbClr val="425563"/>
                </a:solidFill>
                <a:effectLst/>
                <a:uLnTx/>
                <a:uFillTx/>
                <a:latin typeface="Arial" panose="020B0604020202020204" pitchFamily="34" charset="0"/>
                <a:ea typeface="+mn-ea"/>
                <a:cs typeface="Arial" panose="020B0604020202020204" pitchFamily="34" charset="0"/>
              </a:rPr>
              <a:t>PhotoSAF</a:t>
            </a:r>
            <a:r>
              <a:rPr kumimoji="0" lang="en-GB" sz="1500" b="0"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rPr>
              <a:t>. Photos taken via the app are stored in an IG-secure and GDPR-compliant cloud, not on the device, meaning photos won’t appear on your camera roll or in the recently deleted folder. The photos are automatically sent to your NHS email address. </a:t>
            </a:r>
          </a:p>
          <a:p>
            <a:pPr marL="342900" marR="0" lvl="0" indent="-342900" algn="l" defTabSz="914400" rtl="0" eaLnBrk="1" fontAlgn="auto" latinLnBrk="0" hangingPunct="1">
              <a:lnSpc>
                <a:spcPct val="90000"/>
              </a:lnSpc>
              <a:spcBef>
                <a:spcPts val="1000"/>
              </a:spcBef>
              <a:spcAft>
                <a:spcPts val="0"/>
              </a:spcAft>
              <a:buClrTx/>
              <a:buSzTx/>
              <a:buFont typeface="+mj-lt"/>
              <a:buAutoNum type="arabicParenR" startAt="11"/>
              <a:tabLst/>
              <a:defRPr/>
            </a:pPr>
            <a:r>
              <a:rPr kumimoji="0" lang="en-GB" sz="1500" b="0"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rPr>
              <a:t>For those who prefer to use their desktop or cannot access the app, telephone A&amp;G calls can be made via the service in your browser. Clinicians accessing the service in their browser can also send messages for advice, attaching existing files/photos when necessary. Additionally, Telephone A&amp;G can be accessed by calling your surgery’s unique Dial-In Number from any phone. Your Dial-In Number, the specialties you have access to, and their operating hours can be found in your Service Directory.</a:t>
            </a:r>
          </a:p>
          <a:p>
            <a:pPr marL="342900" marR="0" lvl="0" indent="-342900" algn="l" defTabSz="914400" rtl="0" eaLnBrk="1" fontAlgn="auto" latinLnBrk="0" hangingPunct="1">
              <a:lnSpc>
                <a:spcPct val="90000"/>
              </a:lnSpc>
              <a:spcBef>
                <a:spcPts val="1000"/>
              </a:spcBef>
              <a:spcAft>
                <a:spcPts val="0"/>
              </a:spcAft>
              <a:buClrTx/>
              <a:buSzTx/>
              <a:buFont typeface="+mj-lt"/>
              <a:buAutoNum type="arabicParenR" startAt="11"/>
              <a:tabLst/>
              <a:defRPr/>
            </a:pPr>
            <a:r>
              <a:rPr kumimoji="0" lang="en-GB" sz="1500" b="0"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rPr>
              <a:t>If using the app on your practice’s Wi-Fi, you will not be charged for making a call or sending a message. However, if using the app on 3G/4G/5G, this will come out of your data allowance.</a:t>
            </a:r>
          </a:p>
          <a:p>
            <a:pPr marL="342900" marR="0" lvl="0" indent="-342900" algn="l" defTabSz="914400" rtl="0" eaLnBrk="1" fontAlgn="auto" latinLnBrk="0" hangingPunct="1">
              <a:lnSpc>
                <a:spcPct val="90000"/>
              </a:lnSpc>
              <a:spcBef>
                <a:spcPts val="1000"/>
              </a:spcBef>
              <a:spcAft>
                <a:spcPts val="0"/>
              </a:spcAft>
              <a:buClrTx/>
              <a:buSzTx/>
              <a:buFont typeface="+mj-lt"/>
              <a:buAutoNum type="arabicParenR" startAt="11"/>
              <a:tabLst/>
              <a:defRPr/>
            </a:pPr>
            <a:r>
              <a:rPr kumimoji="0" lang="en-GB" sz="1500" b="0"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rPr>
              <a:t>Patient NHS number is needed - The NHS number is attached to the medico-legal call recordings and photo/message PDFs to assist subsequent retrieval by relevant GP practices and/or hospital teams should it be necessary as a patient identifier. In England, an NHS number is required for the service activity to automatically integrate with primary care records. If no NHS number is input by the primary care clinician, the recordings/PDFs can still be tracked by a date/time reference. If you don’t have access to the patient’s NHS number, you can still initiate an advice query, and NHS numbers can be added retrospectively via your browser.</a:t>
            </a:r>
          </a:p>
          <a:p>
            <a:pPr marL="342900" marR="0" lvl="0" indent="-342900" algn="l" defTabSz="914400" rtl="0" eaLnBrk="1" fontAlgn="auto" latinLnBrk="0" hangingPunct="1">
              <a:lnSpc>
                <a:spcPct val="90000"/>
              </a:lnSpc>
              <a:spcBef>
                <a:spcPts val="1000"/>
              </a:spcBef>
              <a:spcAft>
                <a:spcPts val="0"/>
              </a:spcAft>
              <a:buClrTx/>
              <a:buSzTx/>
              <a:buFont typeface="+mj-lt"/>
              <a:buAutoNum type="arabicParenR" startAt="11"/>
              <a:tabLst/>
              <a:defRPr/>
            </a:pPr>
            <a:r>
              <a:rPr kumimoji="0" lang="en-GB" sz="1500" b="0"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rPr>
              <a:t>Why is providing the outcome important? Leaving an outcome allows your commissioning organisation to monitor the effectiveness of the service. The information also supports the addition of new specialties to the service. In England, an outcome left after seeking A&amp;G is required to earn CPD credits and for the service activity to integrate with primary care records. After finishing a call within the app, a menu with outcome options will appear on the screen. Select an outcome from the menu by tapping it.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500" b="0"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endParaRPr>
          </a:p>
        </p:txBody>
      </p:sp>
      <p:sp>
        <p:nvSpPr>
          <p:cNvPr id="7" name="Title 2">
            <a:extLst>
              <a:ext uri="{FF2B5EF4-FFF2-40B4-BE49-F238E27FC236}">
                <a16:creationId xmlns:a16="http://schemas.microsoft.com/office/drawing/2014/main" id="{A34FB033-1549-F763-3B8B-BA60D389DF0B}"/>
              </a:ext>
            </a:extLst>
          </p:cNvPr>
          <p:cNvSpPr>
            <a:spLocks noGrp="1"/>
          </p:cNvSpPr>
          <p:nvPr>
            <p:ph type="title"/>
          </p:nvPr>
        </p:nvSpPr>
        <p:spPr>
          <a:xfrm>
            <a:off x="544286" y="385948"/>
            <a:ext cx="8675914" cy="519545"/>
          </a:xfrm>
        </p:spPr>
        <p:txBody>
          <a:bodyPr>
            <a:noAutofit/>
          </a:bodyPr>
          <a:lstStyle/>
          <a:p>
            <a:r>
              <a:rPr lang="en-GB" sz="2000" b="1" dirty="0">
                <a:solidFill>
                  <a:srgbClr val="3E5F73"/>
                </a:solidFill>
              </a:rPr>
              <a:t>Highlights – using the service</a:t>
            </a:r>
            <a:endParaRPr lang="en-GB" sz="2000" dirty="0"/>
          </a:p>
        </p:txBody>
      </p:sp>
    </p:spTree>
    <p:extLst>
      <p:ext uri="{BB962C8B-B14F-4D97-AF65-F5344CB8AC3E}">
        <p14:creationId xmlns:p14="http://schemas.microsoft.com/office/powerpoint/2010/main" val="3627062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6C31C-0728-3E68-DEE3-64D04B3E8D05}"/>
            </a:ext>
          </a:extLst>
        </p:cNvPr>
        <p:cNvGrpSpPr/>
        <p:nvPr/>
      </p:nvGrpSpPr>
      <p:grpSpPr>
        <a:xfrm>
          <a:off x="0" y="0"/>
          <a:ext cx="0" cy="0"/>
          <a:chOff x="0" y="0"/>
          <a:chExt cx="0" cy="0"/>
        </a:xfrm>
      </p:grpSpPr>
      <p:sp>
        <p:nvSpPr>
          <p:cNvPr id="4" name="Content Placeholder 1">
            <a:extLst>
              <a:ext uri="{FF2B5EF4-FFF2-40B4-BE49-F238E27FC236}">
                <a16:creationId xmlns:a16="http://schemas.microsoft.com/office/drawing/2014/main" id="{7FEA4B46-015E-D24C-CFD0-432636284D26}"/>
              </a:ext>
            </a:extLst>
          </p:cNvPr>
          <p:cNvSpPr txBox="1">
            <a:spLocks/>
          </p:cNvSpPr>
          <p:nvPr/>
        </p:nvSpPr>
        <p:spPr>
          <a:xfrm>
            <a:off x="544286" y="1140031"/>
            <a:ext cx="11081658" cy="51924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42556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2556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42556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E5F7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E5F7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 typeface="+mj-lt"/>
              <a:buAutoNum type="arabicParenR" startAt="16"/>
              <a:tabLst/>
              <a:defRPr/>
            </a:pPr>
            <a:r>
              <a:rPr kumimoji="0" lang="en-GB" sz="1500" b="0"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rPr>
              <a:t>Will specialists have access to any patient records? Specialists are often away from their desks when they take a call, and you should assume they will not have access to patient records. Any advice given will be based entirely on the information you provide to the specialists via telephone/photo/message. </a:t>
            </a:r>
          </a:p>
          <a:p>
            <a:pPr marL="342900" marR="0" lvl="0" indent="-342900" algn="l" defTabSz="914400" rtl="0" eaLnBrk="1" fontAlgn="auto" latinLnBrk="0" hangingPunct="1">
              <a:lnSpc>
                <a:spcPct val="90000"/>
              </a:lnSpc>
              <a:spcBef>
                <a:spcPts val="1000"/>
              </a:spcBef>
              <a:spcAft>
                <a:spcPts val="0"/>
              </a:spcAft>
              <a:buClrTx/>
              <a:buSzTx/>
              <a:buFont typeface="+mj-lt"/>
              <a:buAutoNum type="arabicParenR" startAt="16"/>
              <a:tabLst/>
              <a:defRPr/>
            </a:pPr>
            <a:r>
              <a:rPr kumimoji="0" lang="en-GB" sz="1500" b="0"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rPr>
              <a:t>Can I access call recordings? All calls made via the service are recorded for medico-legal reasons. Call recordings can be accessed via the service in your browser by logging in with your credentials for the app. There is no expiry date for call recordings, so you can go back and listen to previous A&amp;G calls whenever necessary. Please note that calls can only be downloaded within your browser and not via the app. </a:t>
            </a:r>
          </a:p>
          <a:p>
            <a:pPr marL="342900" marR="0" lvl="0" indent="-342900" algn="l" defTabSz="914400" rtl="0" eaLnBrk="1" fontAlgn="auto" latinLnBrk="0" hangingPunct="1">
              <a:lnSpc>
                <a:spcPct val="90000"/>
              </a:lnSpc>
              <a:spcBef>
                <a:spcPts val="1000"/>
              </a:spcBef>
              <a:spcAft>
                <a:spcPts val="0"/>
              </a:spcAft>
              <a:buClrTx/>
              <a:buSzTx/>
              <a:buFont typeface="+mj-lt"/>
              <a:buAutoNum type="arabicParenR" startAt="16"/>
              <a:tabLst/>
              <a:defRPr/>
            </a:pPr>
            <a:r>
              <a:rPr kumimoji="0" lang="en-GB" sz="1500" b="0"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rPr>
              <a:t>All users will have an account manager allocated to them from the service that can be contacted directly.  </a:t>
            </a:r>
          </a:p>
          <a:p>
            <a:pPr marL="342900" marR="0" lvl="0" indent="-342900" algn="l" defTabSz="914400" rtl="0" eaLnBrk="1" fontAlgn="auto" latinLnBrk="0" hangingPunct="1">
              <a:lnSpc>
                <a:spcPct val="90000"/>
              </a:lnSpc>
              <a:spcBef>
                <a:spcPts val="1000"/>
              </a:spcBef>
              <a:spcAft>
                <a:spcPts val="0"/>
              </a:spcAft>
              <a:buClrTx/>
              <a:buSzTx/>
              <a:buFont typeface="+mj-lt"/>
              <a:buAutoNum type="arabicParenR" startAt="16"/>
              <a:tabLst/>
              <a:defRPr/>
            </a:pPr>
            <a:r>
              <a:rPr kumimoji="0" lang="en-GB" sz="1500" b="0"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rPr>
              <a:t>The GM team will be loading all relevant information and links to the service within a central repository that </a:t>
            </a:r>
            <a:r>
              <a:rPr kumimoji="0" lang="en-GB" sz="1500" b="0" i="0" u="none" strike="noStrike" kern="1200" cap="none" spc="0" normalizeH="0" baseline="0" noProof="0">
                <a:ln>
                  <a:noFill/>
                </a:ln>
                <a:solidFill>
                  <a:srgbClr val="425563"/>
                </a:solidFill>
                <a:effectLst/>
                <a:uLnTx/>
                <a:uFillTx/>
                <a:latin typeface="Arial" panose="020B0604020202020204" pitchFamily="34" charset="0"/>
                <a:ea typeface="+mn-ea"/>
                <a:cs typeface="Arial" panose="020B0604020202020204" pitchFamily="34" charset="0"/>
              </a:rPr>
              <a:t>GPs will have </a:t>
            </a:r>
            <a:r>
              <a:rPr kumimoji="0" lang="en-GB" sz="1500" b="0"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rPr>
              <a:t>access to.</a:t>
            </a:r>
            <a:endParaRPr kumimoji="0" lang="en-GB" sz="1500" b="0" i="0" u="none" strike="noStrike" kern="1200" cap="none" spc="0" normalizeH="0" baseline="0" noProof="0" dirty="0">
              <a:ln>
                <a:noFill/>
              </a:ln>
              <a:solidFill>
                <a:srgbClr val="425563"/>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500" b="0" i="0" u="none" strike="noStrike" kern="1200" cap="none" spc="0" normalizeH="0" baseline="0" noProof="0" dirty="0">
              <a:ln>
                <a:noFill/>
              </a:ln>
              <a:solidFill>
                <a:srgbClr val="425563"/>
              </a:solidFill>
              <a:effectLst/>
              <a:uLnTx/>
              <a:uFillTx/>
              <a:latin typeface="Arial" panose="020B0604020202020204" pitchFamily="34" charset="0"/>
              <a:ea typeface="+mn-ea"/>
              <a:cs typeface="Arial" panose="020B0604020202020204" pitchFamily="34" charset="0"/>
            </a:endParaRPr>
          </a:p>
        </p:txBody>
      </p:sp>
      <p:sp>
        <p:nvSpPr>
          <p:cNvPr id="7" name="Title 2">
            <a:extLst>
              <a:ext uri="{FF2B5EF4-FFF2-40B4-BE49-F238E27FC236}">
                <a16:creationId xmlns:a16="http://schemas.microsoft.com/office/drawing/2014/main" id="{7B1A5439-0B8F-8661-99C0-413125F4E6F3}"/>
              </a:ext>
            </a:extLst>
          </p:cNvPr>
          <p:cNvSpPr>
            <a:spLocks noGrp="1"/>
          </p:cNvSpPr>
          <p:nvPr>
            <p:ph type="title"/>
          </p:nvPr>
        </p:nvSpPr>
        <p:spPr>
          <a:xfrm>
            <a:off x="544286" y="385948"/>
            <a:ext cx="8675914" cy="519545"/>
          </a:xfrm>
        </p:spPr>
        <p:txBody>
          <a:bodyPr>
            <a:noAutofit/>
          </a:bodyPr>
          <a:lstStyle/>
          <a:p>
            <a:r>
              <a:rPr lang="en-GB" sz="2400" b="1" dirty="0"/>
              <a:t>Highlights – using the service</a:t>
            </a:r>
            <a:endParaRPr lang="en-GB" sz="2400" dirty="0"/>
          </a:p>
        </p:txBody>
      </p:sp>
    </p:spTree>
    <p:extLst>
      <p:ext uri="{BB962C8B-B14F-4D97-AF65-F5344CB8AC3E}">
        <p14:creationId xmlns:p14="http://schemas.microsoft.com/office/powerpoint/2010/main" val="4021331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3A8DC-E178-1D8B-B6B2-83ECF4A066F7}"/>
              </a:ext>
            </a:extLst>
          </p:cNvPr>
          <p:cNvSpPr>
            <a:spLocks noGrp="1"/>
          </p:cNvSpPr>
          <p:nvPr>
            <p:ph type="title"/>
          </p:nvPr>
        </p:nvSpPr>
        <p:spPr/>
        <p:txBody>
          <a:bodyPr/>
          <a:lstStyle/>
          <a:p>
            <a:r>
              <a:rPr lang="en-GB" dirty="0"/>
              <a:t>WHY? </a:t>
            </a:r>
            <a:br>
              <a:rPr lang="en-GB" dirty="0"/>
            </a:br>
            <a:r>
              <a:rPr lang="en-GB" dirty="0"/>
              <a:t>Better conversations between 1° and 2° care</a:t>
            </a:r>
          </a:p>
        </p:txBody>
      </p:sp>
      <p:sp>
        <p:nvSpPr>
          <p:cNvPr id="3" name="Content Placeholder 2">
            <a:extLst>
              <a:ext uri="{FF2B5EF4-FFF2-40B4-BE49-F238E27FC236}">
                <a16:creationId xmlns:a16="http://schemas.microsoft.com/office/drawing/2014/main" id="{EDB2B73F-2F4F-ED9E-B819-F3C24DF5D171}"/>
              </a:ext>
            </a:extLst>
          </p:cNvPr>
          <p:cNvSpPr>
            <a:spLocks noGrp="1"/>
          </p:cNvSpPr>
          <p:nvPr>
            <p:ph idx="1"/>
          </p:nvPr>
        </p:nvSpPr>
        <p:spPr/>
        <p:txBody>
          <a:bodyPr/>
          <a:lstStyle/>
          <a:p>
            <a:r>
              <a:rPr lang="en-GB" dirty="0"/>
              <a:t>Mandated and Funded</a:t>
            </a:r>
          </a:p>
          <a:p>
            <a:r>
              <a:rPr lang="en-GB" dirty="0"/>
              <a:t>Codable and billable</a:t>
            </a:r>
          </a:p>
          <a:p>
            <a:endParaRPr lang="en-GB" dirty="0"/>
          </a:p>
          <a:p>
            <a:endParaRPr lang="en-GB" dirty="0"/>
          </a:p>
          <a:p>
            <a:r>
              <a:rPr lang="en-GB" dirty="0"/>
              <a:t>Make it work for everyone</a:t>
            </a:r>
          </a:p>
        </p:txBody>
      </p:sp>
    </p:spTree>
    <p:extLst>
      <p:ext uri="{BB962C8B-B14F-4D97-AF65-F5344CB8AC3E}">
        <p14:creationId xmlns:p14="http://schemas.microsoft.com/office/powerpoint/2010/main" val="4176722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6B00-F168-4C88-872E-0032DBB439BE}"/>
              </a:ext>
            </a:extLst>
          </p:cNvPr>
          <p:cNvSpPr>
            <a:spLocks noGrp="1"/>
          </p:cNvSpPr>
          <p:nvPr>
            <p:ph type="title"/>
          </p:nvPr>
        </p:nvSpPr>
        <p:spPr/>
        <p:txBody>
          <a:bodyPr/>
          <a:lstStyle/>
          <a:p>
            <a:r>
              <a:rPr lang="en-GB" dirty="0"/>
              <a:t>WHAT?</a:t>
            </a:r>
          </a:p>
        </p:txBody>
      </p:sp>
      <p:sp>
        <p:nvSpPr>
          <p:cNvPr id="3" name="Content Placeholder 2">
            <a:extLst>
              <a:ext uri="{FF2B5EF4-FFF2-40B4-BE49-F238E27FC236}">
                <a16:creationId xmlns:a16="http://schemas.microsoft.com/office/drawing/2014/main" id="{378BA880-0744-3883-B0FD-7D45B6FEBBC2}"/>
              </a:ext>
            </a:extLst>
          </p:cNvPr>
          <p:cNvSpPr>
            <a:spLocks noGrp="1"/>
          </p:cNvSpPr>
          <p:nvPr>
            <p:ph idx="1"/>
          </p:nvPr>
        </p:nvSpPr>
        <p:spPr/>
        <p:txBody>
          <a:bodyPr/>
          <a:lstStyle/>
          <a:p>
            <a:r>
              <a:rPr lang="en-GB" dirty="0"/>
              <a:t>GPs &amp; other referrers using it to</a:t>
            </a:r>
          </a:p>
          <a:p>
            <a:pPr lvl="1"/>
            <a:r>
              <a:rPr lang="en-GB" dirty="0"/>
              <a:t>Shorten patient journeys (reduces repeat appts)</a:t>
            </a:r>
          </a:p>
          <a:p>
            <a:pPr lvl="1"/>
            <a:r>
              <a:rPr lang="en-GB" dirty="0"/>
              <a:t>Share Risk</a:t>
            </a:r>
          </a:p>
          <a:p>
            <a:pPr lvl="1"/>
            <a:r>
              <a:rPr lang="en-GB" dirty="0"/>
              <a:t>General medical advice – DM, Haem, HRT, BP</a:t>
            </a:r>
          </a:p>
          <a:p>
            <a:pPr marL="457200" lvl="1" indent="0">
              <a:buNone/>
            </a:pPr>
            <a:r>
              <a:rPr lang="en-GB" dirty="0"/>
              <a:t>(Trainees, AHPs)</a:t>
            </a:r>
          </a:p>
          <a:p>
            <a:pPr lvl="1"/>
            <a:r>
              <a:rPr lang="en-GB" dirty="0"/>
              <a:t>Pre-referral work – patients caught in endless repeat tests etc</a:t>
            </a:r>
          </a:p>
          <a:p>
            <a:endParaRPr lang="en-GB" dirty="0"/>
          </a:p>
        </p:txBody>
      </p:sp>
    </p:spTree>
    <p:extLst>
      <p:ext uri="{BB962C8B-B14F-4D97-AF65-F5344CB8AC3E}">
        <p14:creationId xmlns:p14="http://schemas.microsoft.com/office/powerpoint/2010/main" val="1867432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52F2632-3B46-CD47-2889-FAFCA13F2FC0}"/>
              </a:ext>
            </a:extLst>
          </p:cNvPr>
          <p:cNvPicPr>
            <a:picLocks noGrp="1" noChangeAspect="1"/>
          </p:cNvPicPr>
          <p:nvPr>
            <p:ph idx="1"/>
          </p:nvPr>
        </p:nvPicPr>
        <p:blipFill>
          <a:blip r:embed="rId2"/>
          <a:stretch>
            <a:fillRect/>
          </a:stretch>
        </p:blipFill>
        <p:spPr>
          <a:xfrm>
            <a:off x="0" y="50532"/>
            <a:ext cx="12130810" cy="6756935"/>
          </a:xfrm>
          <a:prstGeom prst="rect">
            <a:avLst/>
          </a:prstGeom>
        </p:spPr>
      </p:pic>
      <p:sp>
        <p:nvSpPr>
          <p:cNvPr id="3" name="Title 2">
            <a:extLst>
              <a:ext uri="{FF2B5EF4-FFF2-40B4-BE49-F238E27FC236}">
                <a16:creationId xmlns:a16="http://schemas.microsoft.com/office/drawing/2014/main" id="{16D65C17-9A53-57D7-2657-E3DA40205AF9}"/>
              </a:ext>
            </a:extLst>
          </p:cNvPr>
          <p:cNvSpPr>
            <a:spLocks noGrp="1"/>
          </p:cNvSpPr>
          <p:nvPr>
            <p:ph type="title"/>
          </p:nvPr>
        </p:nvSpPr>
        <p:spPr/>
        <p:txBody>
          <a:bodyPr/>
          <a:lstStyle/>
          <a:p>
            <a:endParaRPr lang="en-GB" dirty="0"/>
          </a:p>
        </p:txBody>
      </p:sp>
      <p:sp>
        <p:nvSpPr>
          <p:cNvPr id="7" name="Rectangle 6">
            <a:extLst>
              <a:ext uri="{FF2B5EF4-FFF2-40B4-BE49-F238E27FC236}">
                <a16:creationId xmlns:a16="http://schemas.microsoft.com/office/drawing/2014/main" id="{A07E3D4B-B7EC-D175-9E56-164DC2C822EA}"/>
              </a:ext>
            </a:extLst>
          </p:cNvPr>
          <p:cNvSpPr/>
          <p:nvPr/>
        </p:nvSpPr>
        <p:spPr>
          <a:xfrm>
            <a:off x="9711891" y="-163629"/>
            <a:ext cx="2579570" cy="5293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Rectangle 3">
            <a:extLst>
              <a:ext uri="{FF2B5EF4-FFF2-40B4-BE49-F238E27FC236}">
                <a16:creationId xmlns:a16="http://schemas.microsoft.com/office/drawing/2014/main" id="{070BB99D-4F65-4795-CE01-548B886A2A82}"/>
              </a:ext>
            </a:extLst>
          </p:cNvPr>
          <p:cNvSpPr/>
          <p:nvPr/>
        </p:nvSpPr>
        <p:spPr>
          <a:xfrm>
            <a:off x="9344025" y="2152650"/>
            <a:ext cx="2786785" cy="4076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54C05CF7-2F6B-782F-3F24-323D51305789}"/>
              </a:ext>
            </a:extLst>
          </p:cNvPr>
          <p:cNvPicPr>
            <a:picLocks noChangeAspect="1"/>
          </p:cNvPicPr>
          <p:nvPr/>
        </p:nvPicPr>
        <p:blipFill>
          <a:blip r:embed="rId3"/>
          <a:srcRect r="25226"/>
          <a:stretch>
            <a:fillRect/>
          </a:stretch>
        </p:blipFill>
        <p:spPr>
          <a:xfrm>
            <a:off x="8875309" y="2943483"/>
            <a:ext cx="3316691" cy="2495033"/>
          </a:xfrm>
          <a:prstGeom prst="rect">
            <a:avLst/>
          </a:prstGeom>
        </p:spPr>
      </p:pic>
    </p:spTree>
    <p:extLst>
      <p:ext uri="{BB962C8B-B14F-4D97-AF65-F5344CB8AC3E}">
        <p14:creationId xmlns:p14="http://schemas.microsoft.com/office/powerpoint/2010/main" val="2482480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BF2E8-521A-2430-34B3-A7E6DF267BAF}"/>
              </a:ext>
            </a:extLst>
          </p:cNvPr>
          <p:cNvSpPr>
            <a:spLocks noGrp="1"/>
          </p:cNvSpPr>
          <p:nvPr>
            <p:ph type="title"/>
          </p:nvPr>
        </p:nvSpPr>
        <p:spPr/>
        <p:txBody>
          <a:bodyPr/>
          <a:lstStyle/>
          <a:p>
            <a:r>
              <a:rPr lang="en-GB" dirty="0"/>
              <a:t>HOW?</a:t>
            </a:r>
          </a:p>
        </p:txBody>
      </p:sp>
      <p:sp>
        <p:nvSpPr>
          <p:cNvPr id="3" name="Content Placeholder 2">
            <a:extLst>
              <a:ext uri="{FF2B5EF4-FFF2-40B4-BE49-F238E27FC236}">
                <a16:creationId xmlns:a16="http://schemas.microsoft.com/office/drawing/2014/main" id="{0D0DCDEE-6C9B-51D7-6D4F-3BE55AC6814E}"/>
              </a:ext>
            </a:extLst>
          </p:cNvPr>
          <p:cNvSpPr>
            <a:spLocks noGrp="1"/>
          </p:cNvSpPr>
          <p:nvPr>
            <p:ph idx="1"/>
          </p:nvPr>
        </p:nvSpPr>
        <p:spPr/>
        <p:txBody>
          <a:bodyPr>
            <a:normAutofit lnSpcReduction="10000"/>
          </a:bodyPr>
          <a:lstStyle/>
          <a:p>
            <a:r>
              <a:rPr lang="en-GB" dirty="0"/>
              <a:t>Soon there will be 3 main ways</a:t>
            </a:r>
          </a:p>
          <a:p>
            <a:r>
              <a:rPr lang="en-GB" dirty="0"/>
              <a:t>ALL A&amp;G is codable and billable</a:t>
            </a:r>
          </a:p>
          <a:p>
            <a:r>
              <a:rPr lang="en-GB" dirty="0"/>
              <a:t>Monthly  retrospective submissions- high trust – dip sampling</a:t>
            </a:r>
          </a:p>
          <a:p>
            <a:r>
              <a:rPr lang="en-GB" dirty="0"/>
              <a:t>(12 day window) (one claim per patient per issue)</a:t>
            </a:r>
          </a:p>
          <a:p>
            <a:r>
              <a:rPr lang="en-GB" dirty="0"/>
              <a:t>OK to say no and go back or go straight to referral route</a:t>
            </a:r>
          </a:p>
          <a:p>
            <a:pPr marL="0" indent="0">
              <a:buNone/>
            </a:pPr>
            <a:r>
              <a:rPr lang="en-GB" dirty="0"/>
              <a:t>3 main types </a:t>
            </a:r>
            <a:r>
              <a:rPr lang="en-GB" dirty="0" err="1"/>
              <a:t>fo</a:t>
            </a:r>
            <a:r>
              <a:rPr lang="en-GB" dirty="0"/>
              <a:t> A&amp;G</a:t>
            </a:r>
          </a:p>
          <a:p>
            <a:r>
              <a:rPr lang="en-GB" dirty="0" err="1"/>
              <a:t>eRS</a:t>
            </a:r>
            <a:endParaRPr lang="en-GB" dirty="0"/>
          </a:p>
          <a:p>
            <a:r>
              <a:rPr lang="en-GB" dirty="0"/>
              <a:t>Local innovation schemes</a:t>
            </a:r>
          </a:p>
          <a:p>
            <a:r>
              <a:rPr lang="en-GB" dirty="0"/>
              <a:t>GM wide digital tool linked to ‘national spine’ of advice</a:t>
            </a:r>
          </a:p>
        </p:txBody>
      </p:sp>
    </p:spTree>
    <p:extLst>
      <p:ext uri="{BB962C8B-B14F-4D97-AF65-F5344CB8AC3E}">
        <p14:creationId xmlns:p14="http://schemas.microsoft.com/office/powerpoint/2010/main" val="1754150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8264B-5040-AF6B-E148-FCF987A916EF}"/>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6FE24A30-BC24-7870-5F5E-40596075C64C}"/>
              </a:ext>
            </a:extLst>
          </p:cNvPr>
          <p:cNvPicPr>
            <a:picLocks noChangeAspect="1"/>
          </p:cNvPicPr>
          <p:nvPr/>
        </p:nvPicPr>
        <p:blipFill>
          <a:blip r:embed="rId2"/>
          <a:stretch>
            <a:fillRect/>
          </a:stretch>
        </p:blipFill>
        <p:spPr>
          <a:xfrm>
            <a:off x="-16748" y="250371"/>
            <a:ext cx="12208748" cy="6348549"/>
          </a:xfrm>
          <a:prstGeom prst="rect">
            <a:avLst/>
          </a:prstGeom>
        </p:spPr>
      </p:pic>
      <p:pic>
        <p:nvPicPr>
          <p:cNvPr id="1026" name="Picture 2">
            <a:extLst>
              <a:ext uri="{FF2B5EF4-FFF2-40B4-BE49-F238E27FC236}">
                <a16:creationId xmlns:a16="http://schemas.microsoft.com/office/drawing/2014/main" id="{11BBF7C1-3DD5-7428-BE57-A7F366C6E6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1A53365-C34F-821A-DECD-AEE69B810C99}"/>
              </a:ext>
            </a:extLst>
          </p:cNvPr>
          <p:cNvSpPr txBox="1"/>
          <p:nvPr/>
        </p:nvSpPr>
        <p:spPr>
          <a:xfrm>
            <a:off x="4180114" y="259080"/>
            <a:ext cx="4648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31F20"/>
                </a:solidFill>
                <a:effectLst/>
                <a:uLnTx/>
                <a:uFillTx/>
                <a:latin typeface="Arial" panose="020B0604020202020204"/>
                <a:ea typeface="+mn-ea"/>
                <a:cs typeface="+mn-cs"/>
              </a:rPr>
              <a:t>Traditional </a:t>
            </a:r>
            <a:r>
              <a:rPr kumimoji="0" lang="en-GB" sz="1800" b="0" i="0" u="none" strike="noStrike" kern="1200" cap="none" spc="0" normalizeH="0" baseline="0" noProof="0" dirty="0" err="1">
                <a:ln>
                  <a:noFill/>
                </a:ln>
                <a:solidFill>
                  <a:srgbClr val="231F20"/>
                </a:solidFill>
                <a:effectLst/>
                <a:uLnTx/>
                <a:uFillTx/>
                <a:latin typeface="Arial" panose="020B0604020202020204"/>
                <a:ea typeface="+mn-ea"/>
                <a:cs typeface="+mn-cs"/>
              </a:rPr>
              <a:t>eRS</a:t>
            </a:r>
            <a:r>
              <a:rPr kumimoji="0" lang="en-GB" sz="1800" b="0" i="0" u="none" strike="noStrike" kern="1200" cap="none" spc="0" normalizeH="0" baseline="0" noProof="0" dirty="0">
                <a:ln>
                  <a:noFill/>
                </a:ln>
                <a:solidFill>
                  <a:srgbClr val="231F20"/>
                </a:solidFill>
                <a:effectLst/>
                <a:uLnTx/>
                <a:uFillTx/>
                <a:latin typeface="Arial" panose="020B0604020202020204"/>
                <a:ea typeface="+mn-ea"/>
                <a:cs typeface="+mn-cs"/>
              </a:rPr>
              <a:t>  - emailed A&amp;G system</a:t>
            </a:r>
          </a:p>
        </p:txBody>
      </p:sp>
    </p:spTree>
    <p:extLst>
      <p:ext uri="{BB962C8B-B14F-4D97-AF65-F5344CB8AC3E}">
        <p14:creationId xmlns:p14="http://schemas.microsoft.com/office/powerpoint/2010/main" val="367167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37DCFC-1DB2-8C6E-7B99-5EB3BBA7ABD7}"/>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itle 2">
            <a:extLst>
              <a:ext uri="{FF2B5EF4-FFF2-40B4-BE49-F238E27FC236}">
                <a16:creationId xmlns:a16="http://schemas.microsoft.com/office/drawing/2014/main" id="{C1377FD3-DC1D-29BE-3D74-B18E2BAFCD5E}"/>
              </a:ext>
            </a:extLst>
          </p:cNvPr>
          <p:cNvSpPr>
            <a:spLocks noGrp="1"/>
          </p:cNvSpPr>
          <p:nvPr>
            <p:ph type="title"/>
          </p:nvPr>
        </p:nvSpPr>
        <p:spPr>
          <a:xfrm>
            <a:off x="511629" y="365124"/>
            <a:ext cx="4142667" cy="5284562"/>
          </a:xfrm>
        </p:spPr>
        <p:txBody>
          <a:bodyPr vert="horz" lIns="91440" tIns="45720" rIns="91440" bIns="45720" rtlCol="0" anchor="ctr">
            <a:normAutofit fontScale="90000"/>
          </a:bodyPr>
          <a:lstStyle/>
          <a:p>
            <a:r>
              <a:rPr lang="en-US" sz="4400" kern="1200" dirty="0">
                <a:solidFill>
                  <a:schemeClr val="tx1"/>
                </a:solidFill>
                <a:latin typeface="+mj-lt"/>
                <a:ea typeface="+mj-ea"/>
                <a:cs typeface="+mj-cs"/>
              </a:rPr>
              <a:t>We can download and register on the App from today </a:t>
            </a:r>
            <a:r>
              <a:rPr lang="en-US" sz="4400" kern="1200">
                <a:solidFill>
                  <a:schemeClr val="tx1"/>
                </a:solidFill>
                <a:latin typeface="+mj-lt"/>
                <a:ea typeface="+mj-ea"/>
                <a:cs typeface="+mj-cs"/>
              </a:rPr>
              <a:t>(1/10/2025)</a:t>
            </a:r>
            <a:br>
              <a:rPr lang="en-US" sz="4400" kern="1200" dirty="0">
                <a:solidFill>
                  <a:schemeClr val="tx1"/>
                </a:solidFill>
                <a:latin typeface="+mj-lt"/>
                <a:ea typeface="+mj-ea"/>
                <a:cs typeface="+mj-cs"/>
              </a:rPr>
            </a:br>
            <a:br>
              <a:rPr lang="en-US" sz="4400" kern="1200" dirty="0">
                <a:solidFill>
                  <a:schemeClr val="tx1"/>
                </a:solidFill>
                <a:latin typeface="+mj-lt"/>
                <a:ea typeface="+mj-ea"/>
                <a:cs typeface="+mj-cs"/>
              </a:rPr>
            </a:br>
            <a:r>
              <a:rPr lang="en-US" sz="4400" kern="1200" dirty="0">
                <a:solidFill>
                  <a:schemeClr val="tx1"/>
                </a:solidFill>
                <a:latin typeface="+mj-lt"/>
                <a:ea typeface="+mj-ea"/>
                <a:cs typeface="+mj-cs"/>
              </a:rPr>
              <a:t>BUT </a:t>
            </a:r>
            <a:r>
              <a:rPr lang="en-US" sz="4400" dirty="0">
                <a:solidFill>
                  <a:schemeClr val="tx1"/>
                </a:solidFill>
                <a:latin typeface="+mj-lt"/>
                <a:cs typeface="+mj-cs"/>
              </a:rPr>
              <a:t>d</a:t>
            </a:r>
            <a:r>
              <a:rPr lang="en-US" sz="4400" kern="1200" dirty="0">
                <a:solidFill>
                  <a:schemeClr val="tx1"/>
                </a:solidFill>
                <a:latin typeface="+mj-lt"/>
                <a:ea typeface="+mj-ea"/>
                <a:cs typeface="+mj-cs"/>
              </a:rPr>
              <a:t>o NOT use until DPIA in place</a:t>
            </a:r>
          </a:p>
        </p:txBody>
      </p:sp>
      <p:pic>
        <p:nvPicPr>
          <p:cNvPr id="5" name="Picture 4">
            <a:extLst>
              <a:ext uri="{FF2B5EF4-FFF2-40B4-BE49-F238E27FC236}">
                <a16:creationId xmlns:a16="http://schemas.microsoft.com/office/drawing/2014/main" id="{DEED8F33-E650-2B6F-622C-B548B6274A9A}"/>
              </a:ext>
            </a:extLst>
          </p:cNvPr>
          <p:cNvPicPr>
            <a:picLocks noChangeAspect="1"/>
          </p:cNvPicPr>
          <p:nvPr/>
        </p:nvPicPr>
        <p:blipFill>
          <a:blip r:embed="rId2"/>
          <a:srcRect l="1270" r="2561" b="-3"/>
          <a:stretch>
            <a:fillRect/>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6" name="Picture 5">
            <a:extLst>
              <a:ext uri="{FF2B5EF4-FFF2-40B4-BE49-F238E27FC236}">
                <a16:creationId xmlns:a16="http://schemas.microsoft.com/office/drawing/2014/main" id="{3DA0ECFA-20E5-20D6-D996-D9B169AB71B5}"/>
              </a:ext>
            </a:extLst>
          </p:cNvPr>
          <p:cNvPicPr>
            <a:picLocks noChangeAspect="1"/>
          </p:cNvPicPr>
          <p:nvPr/>
        </p:nvPicPr>
        <p:blipFill>
          <a:blip r:embed="rId3"/>
          <a:srcRect t="3232"/>
          <a:stretch>
            <a:fillRect/>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645486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BB548-5E4B-1918-0BCC-A587935421D4}"/>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1DCB3573-DCE7-1100-09BA-07B4DE6DE65E}"/>
              </a:ext>
            </a:extLst>
          </p:cNvPr>
          <p:cNvPicPr>
            <a:picLocks noChangeAspect="1"/>
          </p:cNvPicPr>
          <p:nvPr/>
        </p:nvPicPr>
        <p:blipFill>
          <a:blip r:embed="rId2"/>
          <a:stretch>
            <a:fillRect/>
          </a:stretch>
        </p:blipFill>
        <p:spPr>
          <a:xfrm>
            <a:off x="4293348" y="3839633"/>
            <a:ext cx="4113549" cy="2800253"/>
          </a:xfrm>
          <a:prstGeom prst="rect">
            <a:avLst/>
          </a:prstGeom>
        </p:spPr>
      </p:pic>
      <p:pic>
        <p:nvPicPr>
          <p:cNvPr id="15" name="Picture 14">
            <a:extLst>
              <a:ext uri="{FF2B5EF4-FFF2-40B4-BE49-F238E27FC236}">
                <a16:creationId xmlns:a16="http://schemas.microsoft.com/office/drawing/2014/main" id="{9630E96B-75F9-330E-A5FC-6849B4601983}"/>
              </a:ext>
            </a:extLst>
          </p:cNvPr>
          <p:cNvPicPr>
            <a:picLocks noChangeAspect="1"/>
          </p:cNvPicPr>
          <p:nvPr/>
        </p:nvPicPr>
        <p:blipFill>
          <a:blip r:embed="rId3"/>
          <a:stretch>
            <a:fillRect/>
          </a:stretch>
        </p:blipFill>
        <p:spPr>
          <a:xfrm>
            <a:off x="8049521" y="3865635"/>
            <a:ext cx="4031667" cy="2690060"/>
          </a:xfrm>
          <a:prstGeom prst="rect">
            <a:avLst/>
          </a:prstGeom>
        </p:spPr>
      </p:pic>
      <p:sp>
        <p:nvSpPr>
          <p:cNvPr id="2" name="Title 1">
            <a:extLst>
              <a:ext uri="{FF2B5EF4-FFF2-40B4-BE49-F238E27FC236}">
                <a16:creationId xmlns:a16="http://schemas.microsoft.com/office/drawing/2014/main" id="{10A062AD-0A91-C1C4-5243-1E0C7F2FE170}"/>
              </a:ext>
            </a:extLst>
          </p:cNvPr>
          <p:cNvSpPr>
            <a:spLocks noGrp="1"/>
          </p:cNvSpPr>
          <p:nvPr>
            <p:ph type="title"/>
          </p:nvPr>
        </p:nvSpPr>
        <p:spPr>
          <a:xfrm>
            <a:off x="244765" y="61886"/>
            <a:ext cx="11404154" cy="865186"/>
          </a:xfrm>
        </p:spPr>
        <p:txBody>
          <a:bodyPr/>
          <a:lstStyle/>
          <a:p>
            <a:r>
              <a:rPr lang="en-US" dirty="0"/>
              <a:t>GM Locality Overview</a:t>
            </a:r>
          </a:p>
        </p:txBody>
      </p:sp>
      <p:sp>
        <p:nvSpPr>
          <p:cNvPr id="9" name="TextBox 8">
            <a:extLst>
              <a:ext uri="{FF2B5EF4-FFF2-40B4-BE49-F238E27FC236}">
                <a16:creationId xmlns:a16="http://schemas.microsoft.com/office/drawing/2014/main" id="{6207644D-FE43-116E-C735-25BD826919C7}"/>
              </a:ext>
            </a:extLst>
          </p:cNvPr>
          <p:cNvSpPr txBox="1"/>
          <p:nvPr/>
        </p:nvSpPr>
        <p:spPr>
          <a:xfrm>
            <a:off x="4411887" y="3839633"/>
            <a:ext cx="14932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231F20"/>
                </a:solidFill>
                <a:effectLst/>
                <a:uLnTx/>
                <a:uFillTx/>
                <a:latin typeface="Arial" panose="020B0604020202020204"/>
                <a:ea typeface="+mn-ea"/>
                <a:cs typeface="+mn-cs"/>
              </a:rPr>
              <a:t>Provider Volume of Requests (size of dot) and Diversion Rate (colour) </a:t>
            </a:r>
          </a:p>
        </p:txBody>
      </p:sp>
      <p:sp>
        <p:nvSpPr>
          <p:cNvPr id="10" name="TextBox 9">
            <a:extLst>
              <a:ext uri="{FF2B5EF4-FFF2-40B4-BE49-F238E27FC236}">
                <a16:creationId xmlns:a16="http://schemas.microsoft.com/office/drawing/2014/main" id="{4ED1D937-E625-6EA9-2EE7-C0E29F191D83}"/>
              </a:ext>
            </a:extLst>
          </p:cNvPr>
          <p:cNvSpPr txBox="1"/>
          <p:nvPr/>
        </p:nvSpPr>
        <p:spPr>
          <a:xfrm>
            <a:off x="8381381" y="3947636"/>
            <a:ext cx="14932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231F20"/>
                </a:solidFill>
                <a:effectLst/>
                <a:uLnTx/>
                <a:uFillTx/>
                <a:latin typeface="Arial" panose="020B0604020202020204"/>
                <a:ea typeface="+mn-ea"/>
                <a:cs typeface="+mn-cs"/>
              </a:rPr>
              <a:t>A&amp;G Referrals per 1000 pop by Locality</a:t>
            </a:r>
          </a:p>
        </p:txBody>
      </p:sp>
      <p:pic>
        <p:nvPicPr>
          <p:cNvPr id="7" name="Picture 6">
            <a:extLst>
              <a:ext uri="{FF2B5EF4-FFF2-40B4-BE49-F238E27FC236}">
                <a16:creationId xmlns:a16="http://schemas.microsoft.com/office/drawing/2014/main" id="{15397BF4-EEDD-191E-8EC0-828D51767F4E}"/>
              </a:ext>
            </a:extLst>
          </p:cNvPr>
          <p:cNvPicPr>
            <a:picLocks noChangeAspect="1"/>
          </p:cNvPicPr>
          <p:nvPr/>
        </p:nvPicPr>
        <p:blipFill>
          <a:blip r:embed="rId4"/>
          <a:stretch>
            <a:fillRect/>
          </a:stretch>
        </p:blipFill>
        <p:spPr>
          <a:xfrm>
            <a:off x="0" y="770469"/>
            <a:ext cx="12192000" cy="2984973"/>
          </a:xfrm>
          <a:prstGeom prst="rect">
            <a:avLst/>
          </a:prstGeom>
        </p:spPr>
      </p:pic>
      <p:pic>
        <p:nvPicPr>
          <p:cNvPr id="11" name="Picture 10">
            <a:extLst>
              <a:ext uri="{FF2B5EF4-FFF2-40B4-BE49-F238E27FC236}">
                <a16:creationId xmlns:a16="http://schemas.microsoft.com/office/drawing/2014/main" id="{0ACD8830-0F8A-68D7-14B1-BAE1B1074E7A}"/>
              </a:ext>
            </a:extLst>
          </p:cNvPr>
          <p:cNvPicPr>
            <a:picLocks noChangeAspect="1"/>
          </p:cNvPicPr>
          <p:nvPr/>
        </p:nvPicPr>
        <p:blipFill>
          <a:blip r:embed="rId5"/>
          <a:stretch>
            <a:fillRect/>
          </a:stretch>
        </p:blipFill>
        <p:spPr>
          <a:xfrm>
            <a:off x="486794" y="3918128"/>
            <a:ext cx="3330545" cy="2486866"/>
          </a:xfrm>
          <a:prstGeom prst="rect">
            <a:avLst/>
          </a:prstGeom>
        </p:spPr>
      </p:pic>
    </p:spTree>
    <p:extLst>
      <p:ext uri="{BB962C8B-B14F-4D97-AF65-F5344CB8AC3E}">
        <p14:creationId xmlns:p14="http://schemas.microsoft.com/office/powerpoint/2010/main" val="225913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8CAC0-B92C-28B4-7171-088312566693}"/>
              </a:ext>
            </a:extLst>
          </p:cNvPr>
          <p:cNvSpPr>
            <a:spLocks noGrp="1"/>
          </p:cNvSpPr>
          <p:nvPr>
            <p:ph type="title"/>
          </p:nvPr>
        </p:nvSpPr>
        <p:spPr/>
        <p:txBody>
          <a:bodyPr>
            <a:normAutofit fontScale="90000"/>
          </a:bodyPr>
          <a:lstStyle/>
          <a:p>
            <a:r>
              <a:rPr lang="en-GB" dirty="0"/>
              <a:t>Appendix 1</a:t>
            </a:r>
            <a:br>
              <a:rPr lang="en-GB" dirty="0"/>
            </a:br>
            <a:endParaRPr lang="en-GB" dirty="0"/>
          </a:p>
        </p:txBody>
      </p:sp>
    </p:spTree>
    <p:extLst>
      <p:ext uri="{BB962C8B-B14F-4D97-AF65-F5344CB8AC3E}">
        <p14:creationId xmlns:p14="http://schemas.microsoft.com/office/powerpoint/2010/main" val="250331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4.xml><?xml version="1.0" encoding="utf-8"?>
<a:theme xmlns:a="http://schemas.openxmlformats.org/drawingml/2006/main" name="2_Office Theme">
  <a:themeElements>
    <a:clrScheme name="NHS GM">
      <a:dk1>
        <a:srgbClr val="415563"/>
      </a:dk1>
      <a:lt1>
        <a:srgbClr val="FFFFFF"/>
      </a:lt1>
      <a:dk2>
        <a:srgbClr val="415563"/>
      </a:dk2>
      <a:lt2>
        <a:srgbClr val="E8EDEE"/>
      </a:lt2>
      <a:accent1>
        <a:srgbClr val="AE2473"/>
      </a:accent1>
      <a:accent2>
        <a:srgbClr val="ED7D31"/>
      </a:accent2>
      <a:accent3>
        <a:srgbClr val="005EB8"/>
      </a:accent3>
      <a:accent4>
        <a:srgbClr val="FFC000"/>
      </a:accent4>
      <a:accent5>
        <a:srgbClr val="FFFFFF"/>
      </a:accent5>
      <a:accent6>
        <a:srgbClr val="28B5E9"/>
      </a:accent6>
      <a:hlink>
        <a:srgbClr val="006AB4"/>
      </a:hlink>
      <a:folHlink>
        <a:srgbClr val="AE247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TotalTime>
  <Words>1505</Words>
  <Application>Microsoft Macintosh PowerPoint</Application>
  <PresentationFormat>Widescreen</PresentationFormat>
  <Paragraphs>81</Paragraphs>
  <Slides>12</Slides>
  <Notes>3</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12</vt:i4>
      </vt:variant>
    </vt:vector>
  </HeadingPairs>
  <TitlesOfParts>
    <vt:vector size="23" baseType="lpstr">
      <vt:lpstr>Aptos</vt:lpstr>
      <vt:lpstr>Aptos Display</vt:lpstr>
      <vt:lpstr>Arial</vt:lpstr>
      <vt:lpstr>Calibri</vt:lpstr>
      <vt:lpstr>Calibri Light</vt:lpstr>
      <vt:lpstr>Wingdings</vt:lpstr>
      <vt:lpstr>Office Theme</vt:lpstr>
      <vt:lpstr>1_Office Theme</vt:lpstr>
      <vt:lpstr>NHSD-Refresh-Theme-NOV1120B</vt:lpstr>
      <vt:lpstr>2_Office Theme</vt:lpstr>
      <vt:lpstr>3_Office Theme</vt:lpstr>
      <vt:lpstr> A&amp;G Why, What, How?  Dr John Patterson Associate Medical Director NHS GM (Oldham) SRO of GM Specialist Advice Project</vt:lpstr>
      <vt:lpstr>WHY?  Better conversations between 1° and 2° care</vt:lpstr>
      <vt:lpstr>WHAT?</vt:lpstr>
      <vt:lpstr>PowerPoint Presentation</vt:lpstr>
      <vt:lpstr>HOW?</vt:lpstr>
      <vt:lpstr>PowerPoint Presentation</vt:lpstr>
      <vt:lpstr>We can download and register on the App from today (1/10/2025)  BUT do NOT use until DPIA in place</vt:lpstr>
      <vt:lpstr>GM Locality Overview</vt:lpstr>
      <vt:lpstr>Appendix 1 </vt:lpstr>
      <vt:lpstr>Highlights</vt:lpstr>
      <vt:lpstr>Highlights – using the service</vt:lpstr>
      <vt:lpstr>Highlights – using the service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Patterson</dc:creator>
  <cp:lastModifiedBy>joe chattin</cp:lastModifiedBy>
  <cp:revision>3</cp:revision>
  <dcterms:created xsi:type="dcterms:W3CDTF">2025-09-24T10:57:04Z</dcterms:created>
  <dcterms:modified xsi:type="dcterms:W3CDTF">2026-01-12T10:14:37Z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2025-09-24T10:57:07Z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96d0a283-0cde-4ac2-be0f-1f7b3d9686f6</vt:lpwstr>
  </property>
  <property fmtid="{D5CDD505-2E9C-101B-9397-08002B2CF9AE}" pid="8" name="MSIP_Label_c69d85d5-6d9e-4305-a294-1f636ec0f2d6_ContentBits">
    <vt:lpwstr>0</vt:lpwstr>
  </property>
  <property fmtid="{D5CDD505-2E9C-101B-9397-08002B2CF9AE}" pid="9" name="MSIP_Label_c69d85d5-6d9e-4305-a294-1f636ec0f2d6_Tag">
    <vt:lpwstr>10, 3, 0, 1</vt:lpwstr>
  </property>
</Properties>
</file>